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Lst>
  <p:sldSz cy="13716000" cx="24377650"/>
  <p:notesSz cx="6858000" cy="9144000"/>
  <p:embeddedFontLst>
    <p:embeddedFont>
      <p:font typeface="Roboto Thin"/>
      <p:regular r:id="rId45"/>
      <p:bold r:id="rId46"/>
      <p:italic r:id="rId47"/>
      <p:boldItalic r:id="rId48"/>
    </p:embeddedFont>
    <p:embeddedFont>
      <p:font typeface="Roboto Medium"/>
      <p:regular r:id="rId49"/>
      <p:bold r:id="rId50"/>
      <p:italic r:id="rId51"/>
      <p:boldItalic r:id="rId52"/>
    </p:embeddedFont>
    <p:embeddedFont>
      <p:font typeface="Roboto"/>
      <p:regular r:id="rId53"/>
      <p:bold r:id="rId54"/>
      <p:italic r:id="rId55"/>
      <p:boldItalic r:id="rId56"/>
    </p:embeddedFont>
    <p:embeddedFont>
      <p:font typeface="Amatic SC"/>
      <p:regular r:id="rId57"/>
      <p:bold r:id="rId58"/>
    </p:embeddedFont>
    <p:embeddedFont>
      <p:font typeface="Inconsolata"/>
      <p:regular r:id="rId59"/>
      <p:bold r:id="rId60"/>
    </p:embeddedFont>
    <p:embeddedFont>
      <p:font typeface="Poppins"/>
      <p:regular r:id="rId61"/>
      <p:bold r:id="rId62"/>
      <p:italic r:id="rId63"/>
      <p:boldItalic r:id="rId64"/>
    </p:embeddedFont>
    <p:embeddedFont>
      <p:font typeface="Lato Light"/>
      <p:regular r:id="rId65"/>
      <p:bold r:id="rId66"/>
      <p:italic r:id="rId67"/>
      <p:boldItalic r:id="rId68"/>
    </p:embeddedFont>
    <p:embeddedFont>
      <p:font typeface="Poppins Medium"/>
      <p:regular r:id="rId69"/>
      <p:bold r:id="rId70"/>
      <p:italic r:id="rId71"/>
      <p:boldItalic r:id="rId72"/>
    </p:embeddedFont>
    <p:embeddedFont>
      <p:font typeface="Roboto Light"/>
      <p:regular r:id="rId73"/>
      <p:bold r:id="rId74"/>
      <p:italic r:id="rId75"/>
      <p:boldItalic r:id="rId76"/>
    </p:embeddedFont>
    <p:embeddedFont>
      <p:font typeface="Helvetica Neue"/>
      <p:regular r:id="rId77"/>
      <p:bold r:id="rId78"/>
      <p:italic r:id="rId79"/>
      <p:boldItalic r:id="rId8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273F769-852B-49B9-8FDD-357FD69B0AA0}">
  <a:tblStyle styleId="{6273F769-852B-49B9-8FDD-357FD69B0AA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958"/>
        <p:guide pos="8160" orient="horz"/>
        <p:guide pos="480" orient="horz"/>
        <p:guide pos="14398"/>
        <p:guide pos="309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font" Target="fonts/RobotoThin-bold.fntdata"/><Relationship Id="rId45" Type="http://schemas.openxmlformats.org/officeDocument/2006/relationships/font" Target="fonts/RobotoThin-regular.fntdata"/><Relationship Id="rId80" Type="http://schemas.openxmlformats.org/officeDocument/2006/relationships/font" Target="fonts/HelveticaNeue-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48" Type="http://schemas.openxmlformats.org/officeDocument/2006/relationships/font" Target="fonts/RobotoThin-boldItalic.fntdata"/><Relationship Id="rId47" Type="http://schemas.openxmlformats.org/officeDocument/2006/relationships/font" Target="fonts/RobotoThin-italic.fntdata"/><Relationship Id="rId49" Type="http://schemas.openxmlformats.org/officeDocument/2006/relationships/font" Target="fonts/RobotoMedium-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73" Type="http://schemas.openxmlformats.org/officeDocument/2006/relationships/font" Target="fonts/RobotoLight-regular.fntdata"/><Relationship Id="rId72" Type="http://schemas.openxmlformats.org/officeDocument/2006/relationships/font" Target="fonts/PoppinsMedium-boldItalic.fntdata"/><Relationship Id="rId31" Type="http://schemas.openxmlformats.org/officeDocument/2006/relationships/slide" Target="slides/slide23.xml"/><Relationship Id="rId75" Type="http://schemas.openxmlformats.org/officeDocument/2006/relationships/font" Target="fonts/RobotoLight-italic.fntdata"/><Relationship Id="rId30" Type="http://schemas.openxmlformats.org/officeDocument/2006/relationships/slide" Target="slides/slide22.xml"/><Relationship Id="rId74" Type="http://schemas.openxmlformats.org/officeDocument/2006/relationships/font" Target="fonts/RobotoLight-bold.fntdata"/><Relationship Id="rId33" Type="http://schemas.openxmlformats.org/officeDocument/2006/relationships/slide" Target="slides/slide25.xml"/><Relationship Id="rId77" Type="http://schemas.openxmlformats.org/officeDocument/2006/relationships/font" Target="fonts/HelveticaNeue-regular.fntdata"/><Relationship Id="rId32" Type="http://schemas.openxmlformats.org/officeDocument/2006/relationships/slide" Target="slides/slide24.xml"/><Relationship Id="rId76" Type="http://schemas.openxmlformats.org/officeDocument/2006/relationships/font" Target="fonts/RobotoLight-boldItalic.fntdata"/><Relationship Id="rId35" Type="http://schemas.openxmlformats.org/officeDocument/2006/relationships/slide" Target="slides/slide27.xml"/><Relationship Id="rId79" Type="http://schemas.openxmlformats.org/officeDocument/2006/relationships/font" Target="fonts/HelveticaNeue-italic.fntdata"/><Relationship Id="rId34" Type="http://schemas.openxmlformats.org/officeDocument/2006/relationships/slide" Target="slides/slide26.xml"/><Relationship Id="rId78" Type="http://schemas.openxmlformats.org/officeDocument/2006/relationships/font" Target="fonts/HelveticaNeue-bold.fntdata"/><Relationship Id="rId71" Type="http://schemas.openxmlformats.org/officeDocument/2006/relationships/font" Target="fonts/PoppinsMedium-italic.fntdata"/><Relationship Id="rId70" Type="http://schemas.openxmlformats.org/officeDocument/2006/relationships/font" Target="fonts/PoppinsMedium-bold.fntdata"/><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62" Type="http://schemas.openxmlformats.org/officeDocument/2006/relationships/font" Target="fonts/Poppins-bold.fntdata"/><Relationship Id="rId61" Type="http://schemas.openxmlformats.org/officeDocument/2006/relationships/font" Target="fonts/Poppins-regular.fntdata"/><Relationship Id="rId20" Type="http://schemas.openxmlformats.org/officeDocument/2006/relationships/slide" Target="slides/slide12.xml"/><Relationship Id="rId64" Type="http://schemas.openxmlformats.org/officeDocument/2006/relationships/font" Target="fonts/Poppins-boldItalic.fntdata"/><Relationship Id="rId63" Type="http://schemas.openxmlformats.org/officeDocument/2006/relationships/font" Target="fonts/Poppins-italic.fntdata"/><Relationship Id="rId22" Type="http://schemas.openxmlformats.org/officeDocument/2006/relationships/slide" Target="slides/slide14.xml"/><Relationship Id="rId66" Type="http://schemas.openxmlformats.org/officeDocument/2006/relationships/font" Target="fonts/LatoLight-bold.fntdata"/><Relationship Id="rId21" Type="http://schemas.openxmlformats.org/officeDocument/2006/relationships/slide" Target="slides/slide13.xml"/><Relationship Id="rId65" Type="http://schemas.openxmlformats.org/officeDocument/2006/relationships/font" Target="fonts/LatoLight-regular.fntdata"/><Relationship Id="rId24" Type="http://schemas.openxmlformats.org/officeDocument/2006/relationships/slide" Target="slides/slide16.xml"/><Relationship Id="rId68" Type="http://schemas.openxmlformats.org/officeDocument/2006/relationships/font" Target="fonts/LatoLight-boldItalic.fntdata"/><Relationship Id="rId23" Type="http://schemas.openxmlformats.org/officeDocument/2006/relationships/slide" Target="slides/slide15.xml"/><Relationship Id="rId67" Type="http://schemas.openxmlformats.org/officeDocument/2006/relationships/font" Target="fonts/LatoLight-italic.fntdata"/><Relationship Id="rId60" Type="http://schemas.openxmlformats.org/officeDocument/2006/relationships/font" Target="fonts/Inconsolata-bold.fntdata"/><Relationship Id="rId26" Type="http://schemas.openxmlformats.org/officeDocument/2006/relationships/slide" Target="slides/slide18.xml"/><Relationship Id="rId25" Type="http://schemas.openxmlformats.org/officeDocument/2006/relationships/slide" Target="slides/slide17.xml"/><Relationship Id="rId69" Type="http://schemas.openxmlformats.org/officeDocument/2006/relationships/font" Target="fonts/PoppinsMedium-regular.fntdata"/><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51" Type="http://schemas.openxmlformats.org/officeDocument/2006/relationships/font" Target="fonts/RobotoMedium-italic.fntdata"/><Relationship Id="rId50" Type="http://schemas.openxmlformats.org/officeDocument/2006/relationships/font" Target="fonts/RobotoMedium-bold.fntdata"/><Relationship Id="rId53" Type="http://schemas.openxmlformats.org/officeDocument/2006/relationships/font" Target="fonts/Roboto-regular.fntdata"/><Relationship Id="rId52" Type="http://schemas.openxmlformats.org/officeDocument/2006/relationships/font" Target="fonts/RobotoMedium-boldItalic.fntdata"/><Relationship Id="rId11" Type="http://schemas.openxmlformats.org/officeDocument/2006/relationships/slide" Target="slides/slide3.xml"/><Relationship Id="rId55" Type="http://schemas.openxmlformats.org/officeDocument/2006/relationships/font" Target="fonts/Roboto-italic.fntdata"/><Relationship Id="rId10" Type="http://schemas.openxmlformats.org/officeDocument/2006/relationships/slide" Target="slides/slide2.xml"/><Relationship Id="rId54" Type="http://schemas.openxmlformats.org/officeDocument/2006/relationships/font" Target="fonts/Roboto-bold.fntdata"/><Relationship Id="rId13" Type="http://schemas.openxmlformats.org/officeDocument/2006/relationships/slide" Target="slides/slide5.xml"/><Relationship Id="rId57" Type="http://schemas.openxmlformats.org/officeDocument/2006/relationships/font" Target="fonts/AmaticSC-regular.fntdata"/><Relationship Id="rId12" Type="http://schemas.openxmlformats.org/officeDocument/2006/relationships/slide" Target="slides/slide4.xml"/><Relationship Id="rId56" Type="http://schemas.openxmlformats.org/officeDocument/2006/relationships/font" Target="fonts/Roboto-boldItalic.fntdata"/><Relationship Id="rId15" Type="http://schemas.openxmlformats.org/officeDocument/2006/relationships/slide" Target="slides/slide7.xml"/><Relationship Id="rId59" Type="http://schemas.openxmlformats.org/officeDocument/2006/relationships/font" Target="fonts/Inconsolata-regular.fntdata"/><Relationship Id="rId14" Type="http://schemas.openxmlformats.org/officeDocument/2006/relationships/slide" Target="slides/slide6.xml"/><Relationship Id="rId58" Type="http://schemas.openxmlformats.org/officeDocument/2006/relationships/font" Target="fonts/AmaticSC-bold.fntdata"/><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1pPr>
            <a:lvl2pPr indent="-228600" lvl="1" marL="9144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2pPr>
            <a:lvl3pPr indent="-228600" lvl="2" marL="13716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3pPr>
            <a:lvl4pPr indent="-228600" lvl="3" marL="18288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4pPr>
            <a:lvl5pPr indent="-228600" lvl="4" marL="2286000" marR="0" rtl="0" algn="l">
              <a:spcBef>
                <a:spcPts val="0"/>
              </a:spcBef>
              <a:spcAft>
                <a:spcPts val="0"/>
              </a:spcAft>
              <a:buSzPts val="1400"/>
              <a:buNone/>
              <a:defRPr b="0" i="0" sz="2400" u="none" cap="none" strike="noStrike">
                <a:solidFill>
                  <a:schemeClr val="dk1"/>
                </a:solidFill>
                <a:latin typeface="Lato Light"/>
                <a:ea typeface="Lato Light"/>
                <a:cs typeface="Lato Light"/>
                <a:sym typeface="Lato Light"/>
              </a:defRPr>
            </a:lvl5pPr>
            <a:lvl6pPr indent="-228600" lvl="5" marL="27432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24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Lato Light"/>
                <a:ea typeface="Lato Light"/>
                <a:cs typeface="Lato Light"/>
                <a:sym typeface="Lato Light"/>
              </a:defRPr>
            </a:lvl1pPr>
            <a:lvl2pPr lvl="1"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Lato Light"/>
                <a:ea typeface="Lato Light"/>
                <a:cs typeface="Lato Light"/>
                <a:sym typeface="Lato Light"/>
              </a:rPr>
              <a:t>‹#›</a:t>
            </a:fld>
            <a:endParaRPr b="0" i="0" sz="1200" u="none" cap="none" strike="noStrike">
              <a:solidFill>
                <a:schemeClr val="dk1"/>
              </a:solidFill>
              <a:latin typeface="Lato Light"/>
              <a:ea typeface="Lato Light"/>
              <a:cs typeface="Lato Light"/>
              <a:sym typeface="Lato Light"/>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630a814dc5_0_5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14" name="Google Shape;1314;g630a814dc5_0_5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9" name="Shape 1389"/>
        <p:cNvGrpSpPr/>
        <p:nvPr/>
      </p:nvGrpSpPr>
      <p:grpSpPr>
        <a:xfrm>
          <a:off x="0" y="0"/>
          <a:ext cx="0" cy="0"/>
          <a:chOff x="0" y="0"/>
          <a:chExt cx="0" cy="0"/>
        </a:xfrm>
      </p:grpSpPr>
      <p:sp>
        <p:nvSpPr>
          <p:cNvPr id="1390" name="Google Shape;1390;gedacafa26d_0_1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91" name="Google Shape;1391;gedacafa26d_0_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7" name="Shape 1397"/>
        <p:cNvGrpSpPr/>
        <p:nvPr/>
      </p:nvGrpSpPr>
      <p:grpSpPr>
        <a:xfrm>
          <a:off x="0" y="0"/>
          <a:ext cx="0" cy="0"/>
          <a:chOff x="0" y="0"/>
          <a:chExt cx="0" cy="0"/>
        </a:xfrm>
      </p:grpSpPr>
      <p:sp>
        <p:nvSpPr>
          <p:cNvPr id="1398" name="Google Shape;1398;gec0fbd2860_0_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9" name="Google Shape;1399;gec0fbd2860_0_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0" name="Google Shape;1400;gec0fbd2860_0_3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ec0fbd2860_0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ec0fbd2860_0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ec0fbd2860_0_5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ec0fbd2860_0_5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8" name="Shape 1428"/>
        <p:cNvGrpSpPr/>
        <p:nvPr/>
      </p:nvGrpSpPr>
      <p:grpSpPr>
        <a:xfrm>
          <a:off x="0" y="0"/>
          <a:ext cx="0" cy="0"/>
          <a:chOff x="0" y="0"/>
          <a:chExt cx="0" cy="0"/>
        </a:xfrm>
      </p:grpSpPr>
      <p:sp>
        <p:nvSpPr>
          <p:cNvPr id="1429" name="Google Shape;1429;gede77d5ba8_0_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0" name="Google Shape;1430;gede77d5ba8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fccc78a4db_0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fccc78a4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4a73df0d9e_5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4a73df0d9e_5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9" name="Google Shape;1449;g24a73df0d9e_5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11dc1495bdb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11dc1495bdb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7" name="Google Shape;1457;g11dc1495bdb_0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3" name="Shape 1463"/>
        <p:cNvGrpSpPr/>
        <p:nvPr/>
      </p:nvGrpSpPr>
      <p:grpSpPr>
        <a:xfrm>
          <a:off x="0" y="0"/>
          <a:ext cx="0" cy="0"/>
          <a:chOff x="0" y="0"/>
          <a:chExt cx="0" cy="0"/>
        </a:xfrm>
      </p:grpSpPr>
      <p:sp>
        <p:nvSpPr>
          <p:cNvPr id="1464" name="Google Shape;1464;g24a05978779_4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5" name="Google Shape;1465;g24a05978779_4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6" name="Google Shape;1466;g24a05978779_4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2" name="Shape 1472"/>
        <p:cNvGrpSpPr/>
        <p:nvPr/>
      </p:nvGrpSpPr>
      <p:grpSpPr>
        <a:xfrm>
          <a:off x="0" y="0"/>
          <a:ext cx="0" cy="0"/>
          <a:chOff x="0" y="0"/>
          <a:chExt cx="0" cy="0"/>
        </a:xfrm>
      </p:grpSpPr>
      <p:sp>
        <p:nvSpPr>
          <p:cNvPr id="1473" name="Google Shape;1473;g11dc1495bdb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4" name="Google Shape;1474;g11dc1495bdb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5" name="Google Shape;1475;g11dc1495bdb_0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e09e24a58b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e09e24a58b_0_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2" name="Google Shape;1322;ge09e24a58b_0_1: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1" name="Shape 1481"/>
        <p:cNvGrpSpPr/>
        <p:nvPr/>
      </p:nvGrpSpPr>
      <p:grpSpPr>
        <a:xfrm>
          <a:off x="0" y="0"/>
          <a:ext cx="0" cy="0"/>
          <a:chOff x="0" y="0"/>
          <a:chExt cx="0" cy="0"/>
        </a:xfrm>
      </p:grpSpPr>
      <p:sp>
        <p:nvSpPr>
          <p:cNvPr id="1482" name="Google Shape;1482;g24a05978779_4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3" name="Google Shape;1483;g24a05978779_4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4" name="Google Shape;1484;g24a05978779_4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ede77d5ba8_0_4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492" name="Google Shape;1492;gede77d5ba8_0_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8" name="Shape 1498"/>
        <p:cNvGrpSpPr/>
        <p:nvPr/>
      </p:nvGrpSpPr>
      <p:grpSpPr>
        <a:xfrm>
          <a:off x="0" y="0"/>
          <a:ext cx="0" cy="0"/>
          <a:chOff x="0" y="0"/>
          <a:chExt cx="0" cy="0"/>
        </a:xfrm>
      </p:grpSpPr>
      <p:sp>
        <p:nvSpPr>
          <p:cNvPr id="1499" name="Google Shape;1499;gedacafa26d_0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0" name="Google Shape;1500;gedacafa26d_0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6" name="Shape 1506"/>
        <p:cNvGrpSpPr/>
        <p:nvPr/>
      </p:nvGrpSpPr>
      <p:grpSpPr>
        <a:xfrm>
          <a:off x="0" y="0"/>
          <a:ext cx="0" cy="0"/>
          <a:chOff x="0" y="0"/>
          <a:chExt cx="0" cy="0"/>
        </a:xfrm>
      </p:grpSpPr>
      <p:sp>
        <p:nvSpPr>
          <p:cNvPr id="1507" name="Google Shape;1507;gedacafa26d_0_26: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08" name="Google Shape;1508;gedacafa26d_0_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4" name="Shape 1514"/>
        <p:cNvGrpSpPr/>
        <p:nvPr/>
      </p:nvGrpSpPr>
      <p:grpSpPr>
        <a:xfrm>
          <a:off x="0" y="0"/>
          <a:ext cx="0" cy="0"/>
          <a:chOff x="0" y="0"/>
          <a:chExt cx="0" cy="0"/>
        </a:xfrm>
      </p:grpSpPr>
      <p:sp>
        <p:nvSpPr>
          <p:cNvPr id="1515" name="Google Shape;1515;gedacafa26d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6" name="Google Shape;1516;gedacafa26d_0_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7" name="Google Shape;1517;gedacafa26d_0_3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edacafa26d_0_6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edacafa26d_0_6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3" name="Shape 1533"/>
        <p:cNvGrpSpPr/>
        <p:nvPr/>
      </p:nvGrpSpPr>
      <p:grpSpPr>
        <a:xfrm>
          <a:off x="0" y="0"/>
          <a:ext cx="0" cy="0"/>
          <a:chOff x="0" y="0"/>
          <a:chExt cx="0" cy="0"/>
        </a:xfrm>
      </p:grpSpPr>
      <p:sp>
        <p:nvSpPr>
          <p:cNvPr id="1534" name="Google Shape;1534;gede77d5ba8_0_1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35" name="Google Shape;1535;gede77d5ba8_0_1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fccc78a4db_0_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44" name="Google Shape;1544;gfccc78a4db_0_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ede77d5ba8_0_64: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ede77d5ba8_0_6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4a73df0d9e_2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4a73df0d9e_2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61" name="Google Shape;1561;g24a73df0d9e_2_16: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1" name="Shape 1331"/>
        <p:cNvGrpSpPr/>
        <p:nvPr/>
      </p:nvGrpSpPr>
      <p:grpSpPr>
        <a:xfrm>
          <a:off x="0" y="0"/>
          <a:ext cx="0" cy="0"/>
          <a:chOff x="0" y="0"/>
          <a:chExt cx="0" cy="0"/>
        </a:xfrm>
      </p:grpSpPr>
      <p:sp>
        <p:nvSpPr>
          <p:cNvPr id="1332" name="Google Shape;1332;g8bd883d690_5_41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33" name="Google Shape;1333;g8bd883d690_5_41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7" name="Shape 1567"/>
        <p:cNvGrpSpPr/>
        <p:nvPr/>
      </p:nvGrpSpPr>
      <p:grpSpPr>
        <a:xfrm>
          <a:off x="0" y="0"/>
          <a:ext cx="0" cy="0"/>
          <a:chOff x="0" y="0"/>
          <a:chExt cx="0" cy="0"/>
        </a:xfrm>
      </p:grpSpPr>
      <p:sp>
        <p:nvSpPr>
          <p:cNvPr id="1568" name="Google Shape;1568;g24a73df0d9e_2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9" name="Google Shape;1569;g24a73df0d9e_2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0" name="Google Shape;1570;g24a73df0d9e_2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24a73df0d9e_2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24a73df0d9e_2_5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g24a73df0d9e_2_5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24a73df0d9e_2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24a73df0d9e_2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8" name="Google Shape;1588;g24a73df0d9e_2_0: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11dc1495bdb_0_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11dc1495bdb_0_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7" name="Google Shape;1597;g11dc1495bdb_0_32: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3" name="Shape 1603"/>
        <p:cNvGrpSpPr/>
        <p:nvPr/>
      </p:nvGrpSpPr>
      <p:grpSpPr>
        <a:xfrm>
          <a:off x="0" y="0"/>
          <a:ext cx="0" cy="0"/>
          <a:chOff x="0" y="0"/>
          <a:chExt cx="0" cy="0"/>
        </a:xfrm>
      </p:grpSpPr>
      <p:sp>
        <p:nvSpPr>
          <p:cNvPr id="1604" name="Google Shape;1604;gede77d5ba8_0_5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05" name="Google Shape;1605;gede77d5ba8_0_5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0" name="Shape 1610"/>
        <p:cNvGrpSpPr/>
        <p:nvPr/>
      </p:nvGrpSpPr>
      <p:grpSpPr>
        <a:xfrm>
          <a:off x="0" y="0"/>
          <a:ext cx="0" cy="0"/>
          <a:chOff x="0" y="0"/>
          <a:chExt cx="0" cy="0"/>
        </a:xfrm>
      </p:grpSpPr>
      <p:sp>
        <p:nvSpPr>
          <p:cNvPr id="1611" name="Google Shape;1611;g8bd883d690_5_5142: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12" name="Google Shape;1612;g8bd883d690_5_51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8" name="Shape 1618"/>
        <p:cNvGrpSpPr/>
        <p:nvPr/>
      </p:nvGrpSpPr>
      <p:grpSpPr>
        <a:xfrm>
          <a:off x="0" y="0"/>
          <a:ext cx="0" cy="0"/>
          <a:chOff x="0" y="0"/>
          <a:chExt cx="0" cy="0"/>
        </a:xfrm>
      </p:grpSpPr>
      <p:sp>
        <p:nvSpPr>
          <p:cNvPr id="1619" name="Google Shape;1619;gedacafa26d_0_101: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620" name="Google Shape;1620;gedacafa26d_0_10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8bd883d690_0_28: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8bd883d690_0_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6" name="Shape 1346"/>
        <p:cNvGrpSpPr/>
        <p:nvPr/>
      </p:nvGrpSpPr>
      <p:grpSpPr>
        <a:xfrm>
          <a:off x="0" y="0"/>
          <a:ext cx="0" cy="0"/>
          <a:chOff x="0" y="0"/>
          <a:chExt cx="0" cy="0"/>
        </a:xfrm>
      </p:grpSpPr>
      <p:sp>
        <p:nvSpPr>
          <p:cNvPr id="1347" name="Google Shape;1347;g13077ada377_1_0: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48" name="Google Shape;1348;g13077ada377_1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13077ada377_1_7: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13077ada377_1_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13077ada377_1_13: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13077ada377_1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8" name="Shape 1368"/>
        <p:cNvGrpSpPr/>
        <p:nvPr/>
      </p:nvGrpSpPr>
      <p:grpSpPr>
        <a:xfrm>
          <a:off x="0" y="0"/>
          <a:ext cx="0" cy="0"/>
          <a:chOff x="0" y="0"/>
          <a:chExt cx="0" cy="0"/>
        </a:xfrm>
      </p:grpSpPr>
      <p:sp>
        <p:nvSpPr>
          <p:cNvPr id="1369" name="Google Shape;1369;g13077ada377_1_19:notes"/>
          <p:cNvSpPr/>
          <p:nvPr>
            <p:ph idx="2" type="sldImg"/>
          </p:nvPr>
        </p:nvSpPr>
        <p:spPr>
          <a:xfrm>
            <a:off x="382094" y="685800"/>
            <a:ext cx="6094500" cy="3429000"/>
          </a:xfrm>
          <a:custGeom>
            <a:rect b="b" l="l" r="r" t="t"/>
            <a:pathLst>
              <a:path extrusionOk="0" h="120000" w="120000">
                <a:moveTo>
                  <a:pt x="0" y="0"/>
                </a:moveTo>
                <a:lnTo>
                  <a:pt x="120000" y="0"/>
                </a:lnTo>
                <a:lnTo>
                  <a:pt x="120000" y="120000"/>
                </a:lnTo>
                <a:lnTo>
                  <a:pt x="0" y="120000"/>
                </a:lnTo>
                <a:close/>
              </a:path>
            </a:pathLst>
          </a:custGeom>
        </p:spPr>
      </p:sp>
      <p:sp>
        <p:nvSpPr>
          <p:cNvPr id="1370" name="Google Shape;1370;g13077ada377_1_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5" name="Shape 1375"/>
        <p:cNvGrpSpPr/>
        <p:nvPr/>
      </p:nvGrpSpPr>
      <p:grpSpPr>
        <a:xfrm>
          <a:off x="0" y="0"/>
          <a:ext cx="0" cy="0"/>
          <a:chOff x="0" y="0"/>
          <a:chExt cx="0" cy="0"/>
        </a:xfrm>
      </p:grpSpPr>
      <p:sp>
        <p:nvSpPr>
          <p:cNvPr id="1376" name="Google Shape;1376;gec0fbd2860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7" name="Google Shape;1377;gec0fbd2860_0_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8" name="Google Shape;1378;gec0fbd2860_0_13:notes"/>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8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7.png"/><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7.png"/><Relationship Id="rId4" Type="http://schemas.openxmlformats.org/officeDocument/2006/relationships/image" Target="../media/image10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26.png"/><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9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3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4"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Transition Slide">
  <p:cSld name="CUSTOM_17_2_1_2">
    <p:spTree>
      <p:nvGrpSpPr>
        <p:cNvPr id="83"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5" name="Google Shape;85;p12"/>
          <p:cNvSpPr txBox="1"/>
          <p:nvPr>
            <p:ph type="title"/>
          </p:nvPr>
        </p:nvSpPr>
        <p:spPr>
          <a:xfrm>
            <a:off x="632102"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latin typeface="Roboto Medium"/>
                <a:ea typeface="Roboto Medium"/>
                <a:cs typeface="Roboto Medium"/>
                <a:sym typeface="Roboto Medium"/>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6" name="Google Shape;86;p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7" name="Google Shape;87;p1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 Text Only">
  <p:cSld name="CUSTOM_2_7_2">
    <p:spTree>
      <p:nvGrpSpPr>
        <p:cNvPr id="88" name="Shape 88"/>
        <p:cNvGrpSpPr/>
        <p:nvPr/>
      </p:nvGrpSpPr>
      <p:grpSpPr>
        <a:xfrm>
          <a:off x="0" y="0"/>
          <a:ext cx="0" cy="0"/>
          <a:chOff x="0" y="0"/>
          <a:chExt cx="0" cy="0"/>
        </a:xfrm>
      </p:grpSpPr>
      <p:sp>
        <p:nvSpPr>
          <p:cNvPr id="89" name="Google Shape;89;p1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 name="Google Shape;90;p1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1" name="Google Shape;91;p1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2" name="Google Shape;92;p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4" name="Google Shape;94;p1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 name="Google Shape;95;p13"/>
          <p:cNvSpPr txBox="1"/>
          <p:nvPr>
            <p:ph idx="3" type="body"/>
          </p:nvPr>
        </p:nvSpPr>
        <p:spPr>
          <a:xfrm>
            <a:off x="467" y="3424667"/>
            <a:ext cx="24377700" cy="9659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 Text with Sidebar">
  <p:cSld name="CUSTOM_2_4_1">
    <p:spTree>
      <p:nvGrpSpPr>
        <p:cNvPr id="96" name="Shape 96"/>
        <p:cNvGrpSpPr/>
        <p:nvPr/>
      </p:nvGrpSpPr>
      <p:grpSpPr>
        <a:xfrm>
          <a:off x="0" y="0"/>
          <a:ext cx="0" cy="0"/>
          <a:chOff x="0" y="0"/>
          <a:chExt cx="0" cy="0"/>
        </a:xfrm>
      </p:grpSpPr>
      <p:pic>
        <p:nvPicPr>
          <p:cNvPr id="97" name="Google Shape;97;p14"/>
          <p:cNvPicPr preferRelativeResize="0"/>
          <p:nvPr/>
        </p:nvPicPr>
        <p:blipFill rotWithShape="1">
          <a:blip r:embed="rId2">
            <a:alphaModFix/>
          </a:blip>
          <a:srcRect b="119" l="0" r="0" t="119"/>
          <a:stretch/>
        </p:blipFill>
        <p:spPr>
          <a:xfrm>
            <a:off x="18792305" y="2427400"/>
            <a:ext cx="4875530" cy="10092796"/>
          </a:xfrm>
          <a:prstGeom prst="rect">
            <a:avLst/>
          </a:prstGeom>
          <a:noFill/>
          <a:ln>
            <a:noFill/>
          </a:ln>
        </p:spPr>
      </p:pic>
      <p:sp>
        <p:nvSpPr>
          <p:cNvPr id="98" name="Google Shape;98;p14"/>
          <p:cNvSpPr txBox="1"/>
          <p:nvPr>
            <p:ph idx="1" type="subTitle"/>
          </p:nvPr>
        </p:nvSpPr>
        <p:spPr>
          <a:xfrm>
            <a:off x="0" y="1802600"/>
            <a:ext cx="177945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 name="Google Shape;99;p14"/>
          <p:cNvSpPr txBox="1"/>
          <p:nvPr>
            <p:ph idx="2" type="body"/>
          </p:nvPr>
        </p:nvSpPr>
        <p:spPr>
          <a:xfrm>
            <a:off x="0" y="3322133"/>
            <a:ext cx="17860800" cy="103935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00" name="Google Shape;100;p14"/>
          <p:cNvSpPr txBox="1"/>
          <p:nvPr>
            <p:ph idx="3" type="subTitle"/>
          </p:nvPr>
        </p:nvSpPr>
        <p:spPr>
          <a:xfrm>
            <a:off x="18811900" y="2427933"/>
            <a:ext cx="4836300" cy="10092900"/>
          </a:xfrm>
          <a:prstGeom prst="rect">
            <a:avLst/>
          </a:prstGeom>
          <a:noFill/>
          <a:ln cap="flat" cmpd="sng" w="9525">
            <a:solidFill>
              <a:srgbClr val="DBD9E8"/>
            </a:solidFill>
            <a:prstDash val="solid"/>
            <a:round/>
            <a:headEnd len="sm" w="sm" type="none"/>
            <a:tailEnd len="sm" w="sm" type="none"/>
          </a:ln>
        </p:spPr>
        <p:txBody>
          <a:bodyPr anchorCtr="0" anchor="t" bIns="487575" lIns="487575" spcFirstLastPara="1" rIns="487575" wrap="square" tIns="487575">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 name="Google Shape;101;p14"/>
          <p:cNvSpPr txBox="1"/>
          <p:nvPr>
            <p:ph type="title"/>
          </p:nvPr>
        </p:nvSpPr>
        <p:spPr>
          <a:xfrm>
            <a:off x="-33125" y="0"/>
            <a:ext cx="178608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 name="Google Shape;102;p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03" name="Google Shape;103;p1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cxnSp>
        <p:nvCxnSpPr>
          <p:cNvPr id="104" name="Google Shape;104;p1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05" name="Google Shape;105;p14"/>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 Call Attention Slide">
  <p:cSld name="CUSTOM_2_3_1_1_3_1_1_2_1_1">
    <p:spTree>
      <p:nvGrpSpPr>
        <p:cNvPr id="106"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8" name="Google Shape;108;p15"/>
          <p:cNvSpPr txBox="1"/>
          <p:nvPr>
            <p:ph type="title"/>
          </p:nvPr>
        </p:nvSpPr>
        <p:spPr>
          <a:xfrm>
            <a:off x="6782367" y="4121800"/>
            <a:ext cx="15383100" cy="6482400"/>
          </a:xfrm>
          <a:prstGeom prst="rect">
            <a:avLst/>
          </a:prstGeom>
          <a:noFill/>
          <a:ln>
            <a:noFill/>
          </a:ln>
        </p:spPr>
        <p:txBody>
          <a:bodyPr anchorCtr="0" anchor="t" bIns="243750" lIns="243750" spcFirstLastPara="1" rIns="243750" wrap="square" tIns="24375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9" name="Google Shape;109;p15"/>
          <p:cNvPicPr preferRelativeResize="0"/>
          <p:nvPr/>
        </p:nvPicPr>
        <p:blipFill rotWithShape="1">
          <a:blip r:embed="rId3">
            <a:alphaModFix/>
          </a:blip>
          <a:srcRect b="0" l="139" r="149" t="0"/>
          <a:stretch/>
        </p:blipFill>
        <p:spPr>
          <a:xfrm>
            <a:off x="3354260" y="3554200"/>
            <a:ext cx="3656648" cy="5338703"/>
          </a:xfrm>
          <a:prstGeom prst="rect">
            <a:avLst/>
          </a:prstGeom>
          <a:noFill/>
          <a:ln>
            <a:noFill/>
          </a:ln>
        </p:spPr>
      </p:pic>
      <p:sp>
        <p:nvSpPr>
          <p:cNvPr id="110" name="Google Shape;110;p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15"/>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 Instructor Demonstration">
  <p:cSld name="CUSTOM_2_3_1_1_1_1_1_2_1_2_1_2">
    <p:spTree>
      <p:nvGrpSpPr>
        <p:cNvPr id="112"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16" name="Google Shape;116;p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anchorCtr="0" anchor="t" bIns="243750" lIns="0" spcFirstLastPara="1" rIns="2437975" wrap="square" tIns="243750">
            <a:noAutofit/>
          </a:bodyPr>
          <a:lstStyle/>
          <a:p>
            <a:pPr indent="0" lvl="0" marL="0" rtl="0" algn="r">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19" name="Google Shape;119;p16"/>
          <p:cNvPicPr preferRelativeResize="0"/>
          <p:nvPr/>
        </p:nvPicPr>
        <p:blipFill rotWithShape="1">
          <a:blip r:embed="rId3">
            <a:alphaModFix/>
          </a:blip>
          <a:srcRect b="0" l="0" r="0" t="0"/>
          <a:stretch/>
        </p:blipFill>
        <p:spPr>
          <a:xfrm>
            <a:off x="1092949" y="-609600"/>
            <a:ext cx="22754797" cy="10835640"/>
          </a:xfrm>
          <a:prstGeom prst="rect">
            <a:avLst/>
          </a:prstGeom>
          <a:noFill/>
          <a:ln>
            <a:noFill/>
          </a:ln>
        </p:spPr>
      </p:pic>
      <p:sp>
        <p:nvSpPr>
          <p:cNvPr id="120" name="Google Shape;120;p16"/>
          <p:cNvSpPr txBox="1"/>
          <p:nvPr>
            <p:ph type="title"/>
          </p:nvPr>
        </p:nvSpPr>
        <p:spPr>
          <a:xfrm>
            <a:off x="-269530" y="11698667"/>
            <a:ext cx="24663900" cy="1285500"/>
          </a:xfrm>
          <a:prstGeom prst="rect">
            <a:avLst/>
          </a:prstGeom>
          <a:noFill/>
          <a:ln>
            <a:noFill/>
          </a:ln>
        </p:spPr>
        <p:txBody>
          <a:bodyPr anchorCtr="0" anchor="t" bIns="0" lIns="1219000" spcFirstLastPara="1" rIns="243797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 Activity">
  <p:cSld name="CUSTOM_2_3_1_1_1_1_1_2_1_2_1_1_1_1">
    <p:spTree>
      <p:nvGrpSpPr>
        <p:cNvPr id="12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26" name="Google Shape;126;p17"/>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27" name="Google Shape;127;p17"/>
          <p:cNvPicPr preferRelativeResize="0"/>
          <p:nvPr/>
        </p:nvPicPr>
        <p:blipFill rotWithShape="1">
          <a:blip r:embed="rId4">
            <a:alphaModFix/>
          </a:blip>
          <a:srcRect b="39" l="0" r="0" t="29"/>
          <a:stretch/>
        </p:blipFill>
        <p:spPr>
          <a:xfrm>
            <a:off x="2396709" y="3022301"/>
            <a:ext cx="4631754" cy="5094929"/>
          </a:xfrm>
          <a:prstGeom prst="rect">
            <a:avLst/>
          </a:prstGeom>
          <a:noFill/>
          <a:ln>
            <a:noFill/>
          </a:ln>
        </p:spPr>
      </p:pic>
      <p:sp>
        <p:nvSpPr>
          <p:cNvPr id="128" name="Google Shape;128;p1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30" name="Google Shape;130;p17"/>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1" name="Google Shape;131;p17"/>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 Activity with Instructions ">
  <p:cSld name="CUSTOM_2_5_1_3_1">
    <p:spTree>
      <p:nvGrpSpPr>
        <p:cNvPr id="132"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b="39" l="0" r="0" t="29"/>
          <a:stretch/>
        </p:blipFill>
        <p:spPr>
          <a:xfrm>
            <a:off x="22062586" y="11079467"/>
            <a:ext cx="1584550" cy="1742999"/>
          </a:xfrm>
          <a:prstGeom prst="rect">
            <a:avLst/>
          </a:prstGeom>
          <a:noFill/>
          <a:ln>
            <a:noFill/>
          </a:ln>
        </p:spPr>
      </p:pic>
      <p:sp>
        <p:nvSpPr>
          <p:cNvPr id="134" name="Google Shape;134;p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36" name="Google Shape;136;p1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7" name="Google Shape;137;p1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38" name="Google Shape;138;p18"/>
          <p:cNvSpPr txBox="1"/>
          <p:nvPr>
            <p:ph idx="2"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cxnSp>
        <p:nvCxnSpPr>
          <p:cNvPr id="139" name="Google Shape;139;p1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40" name="Google Shape;140;p18"/>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1" name="Google Shape;141;p18"/>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 Challenge">
  <p:cSld name="CUSTOM_2_3_1_1_1_1_1_2_1_2_1_1_4">
    <p:spTree>
      <p:nvGrpSpPr>
        <p:cNvPr id="142"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47" name="Google Shape;147;p19"/>
          <p:cNvSpPr txBox="1"/>
          <p:nvPr>
            <p:ph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8" name="Google Shape;148;p19"/>
          <p:cNvSpPr txBox="1"/>
          <p:nvPr>
            <p:ph idx="2"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49" name="Google Shape;149;p19"/>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Suggested Time:</a:t>
            </a:r>
            <a:endParaRPr b="1" sz="3500">
              <a:solidFill>
                <a:srgbClr val="FFFFFF"/>
              </a:solidFill>
              <a:latin typeface="Roboto"/>
              <a:ea typeface="Roboto"/>
              <a:cs typeface="Roboto"/>
              <a:sym typeface="Roboto"/>
            </a:endParaRPr>
          </a:p>
        </p:txBody>
      </p:sp>
      <p:sp>
        <p:nvSpPr>
          <p:cNvPr id="150" name="Google Shape;150;p19"/>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51" name="Google Shape;151;p19"/>
          <p:cNvPicPr preferRelativeResize="0"/>
          <p:nvPr/>
        </p:nvPicPr>
        <p:blipFill rotWithShape="1">
          <a:blip r:embed="rId4">
            <a:alphaModFix/>
          </a:blip>
          <a:srcRect b="0" l="0" r="0" t="0"/>
          <a:stretch/>
        </p:blipFill>
        <p:spPr>
          <a:xfrm>
            <a:off x="730210" y="-1586733"/>
            <a:ext cx="7865559" cy="13712427"/>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 Challenge with Instructions">
  <p:cSld name="CUSTOM_2_5_1_4">
    <p:spTree>
      <p:nvGrpSpPr>
        <p:cNvPr id="152" name="Shape 152"/>
        <p:cNvGrpSpPr/>
        <p:nvPr/>
      </p:nvGrpSpPr>
      <p:grpSpPr>
        <a:xfrm>
          <a:off x="0" y="0"/>
          <a:ext cx="0" cy="0"/>
          <a:chOff x="0" y="0"/>
          <a:chExt cx="0" cy="0"/>
        </a:xfrm>
      </p:grpSpPr>
      <p:sp>
        <p:nvSpPr>
          <p:cNvPr id="153" name="Google Shape;153;p20"/>
          <p:cNvSpPr txBox="1"/>
          <p:nvPr>
            <p:ph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4" name="Google Shape;154;p2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56" name="Google Shape;156;p20"/>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57" name="Google Shape;157;p20"/>
          <p:cNvSpPr txBox="1"/>
          <p:nvPr>
            <p:ph idx="2"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58" name="Google Shape;158;p20"/>
          <p:cNvSpPr txBox="1"/>
          <p:nvPr>
            <p:ph idx="3"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59" name="Google Shape;159;p2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60" name="Google Shape;160;p20"/>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61" name="Google Shape;161;p20"/>
          <p:cNvPicPr preferRelativeResize="0"/>
          <p:nvPr/>
        </p:nvPicPr>
        <p:blipFill rotWithShape="1">
          <a:blip r:embed="rId2">
            <a:alphaModFix/>
          </a:blip>
          <a:srcRect b="0" l="0" r="0" t="0"/>
          <a:stretch/>
        </p:blipFill>
        <p:spPr>
          <a:xfrm>
            <a:off x="21896164" y="10300933"/>
            <a:ext cx="1750939" cy="305245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 Homework">
  <p:cSld name="CUSTOM_2_3_1_1_1_1_1_2_1_2_1_1_3_1">
    <p:spTree>
      <p:nvGrpSpPr>
        <p:cNvPr id="162"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sz="3700"/>
          </a:p>
        </p:txBody>
      </p:sp>
      <p:pic>
        <p:nvPicPr>
          <p:cNvPr id="165" name="Google Shape;165;p21"/>
          <p:cNvPicPr preferRelativeResize="0"/>
          <p:nvPr/>
        </p:nvPicPr>
        <p:blipFill rotWithShape="1">
          <a:blip r:embed="rId3">
            <a:alphaModFix/>
          </a:blip>
          <a:srcRect b="0" l="209" r="209" t="0"/>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69" name="Google Shape;169;p21"/>
          <p:cNvSpPr txBox="1"/>
          <p:nvPr>
            <p:ph type="title"/>
          </p:nvPr>
        </p:nvSpPr>
        <p:spPr>
          <a:xfrm>
            <a:off x="-269530" y="11292267"/>
            <a:ext cx="23914500" cy="1692000"/>
          </a:xfrm>
          <a:prstGeom prst="rect">
            <a:avLst/>
          </a:prstGeom>
          <a:noFill/>
          <a:ln>
            <a:noFill/>
          </a:ln>
        </p:spPr>
        <p:txBody>
          <a:bodyPr anchorCtr="0" anchor="t" bIns="0" lIns="1219000" spcFirstLastPara="1" rIns="2681725" wrap="square" tIns="24325">
            <a:noAutofit/>
          </a:bodyPr>
          <a:lstStyle>
            <a:lvl1pPr lvl="0" rtl="0" algn="r">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0" name="Google Shape;170;p21"/>
          <p:cNvSpPr txBox="1"/>
          <p:nvPr/>
        </p:nvSpPr>
        <p:spPr>
          <a:xfrm>
            <a:off x="731343" y="10515267"/>
            <a:ext cx="20417100" cy="882300"/>
          </a:xfrm>
          <a:prstGeom prst="rect">
            <a:avLst/>
          </a:prstGeom>
          <a:noFill/>
          <a:ln>
            <a:noFill/>
          </a:ln>
        </p:spPr>
        <p:txBody>
          <a:bodyPr anchorCtr="0" anchor="t" bIns="243750" lIns="243750" spcFirstLastPara="1" rIns="243750" wrap="square" tIns="243750">
            <a:noAutofit/>
          </a:bodyPr>
          <a:lstStyle/>
          <a:p>
            <a:pPr indent="0" lvl="0" marL="0" rtl="0" algn="r">
              <a:spcBef>
                <a:spcPts val="0"/>
              </a:spcBef>
              <a:spcAft>
                <a:spcPts val="0"/>
              </a:spcAft>
              <a:buNone/>
            </a:pPr>
            <a:r>
              <a:rPr b="1" lang="en-US" sz="3500">
                <a:solidFill>
                  <a:srgbClr val="FFFFFF"/>
                </a:solidFill>
                <a:latin typeface="Roboto"/>
                <a:ea typeface="Roboto"/>
                <a:cs typeface="Roboto"/>
                <a:sym typeface="Roboto"/>
              </a:rPr>
              <a:t>Due Date:</a:t>
            </a:r>
            <a:endParaRPr b="1" sz="3500">
              <a:solidFill>
                <a:srgbClr val="FFFFFF"/>
              </a:solidFill>
              <a:latin typeface="Roboto"/>
              <a:ea typeface="Roboto"/>
              <a:cs typeface="Roboto"/>
              <a:sym typeface="Roboto"/>
            </a:endParaRPr>
          </a:p>
        </p:txBody>
      </p:sp>
      <p:sp>
        <p:nvSpPr>
          <p:cNvPr id="171" name="Google Shape;171;p2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2" name="Google Shape;172;p21"/>
          <p:cNvSpPr txBox="1"/>
          <p:nvPr>
            <p:ph idx="2" type="title"/>
          </p:nvPr>
        </p:nvSpPr>
        <p:spPr>
          <a:xfrm>
            <a:off x="730210" y="2781000"/>
            <a:ext cx="22914900" cy="7371300"/>
          </a:xfrm>
          <a:prstGeom prst="rect">
            <a:avLst/>
          </a:prstGeom>
          <a:noFill/>
          <a:ln>
            <a:noFill/>
          </a:ln>
        </p:spPr>
        <p:txBody>
          <a:bodyPr anchorCtr="0" anchor="t" bIns="1219000" lIns="6826275" spcFirstLastPara="1" rIns="1219000" wrap="square" tIns="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479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5"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 Homework with Instructions">
  <p:cSld name="CUSTOM_2_5_2">
    <p:spTree>
      <p:nvGrpSpPr>
        <p:cNvPr id="173" name="Shape 173"/>
        <p:cNvGrpSpPr/>
        <p:nvPr/>
      </p:nvGrpSpPr>
      <p:grpSpPr>
        <a:xfrm>
          <a:off x="0" y="0"/>
          <a:ext cx="0" cy="0"/>
          <a:chOff x="0" y="0"/>
          <a:chExt cx="0" cy="0"/>
        </a:xfrm>
      </p:grpSpPr>
      <p:sp>
        <p:nvSpPr>
          <p:cNvPr id="174" name="Google Shape;174;p22"/>
          <p:cNvSpPr txBox="1"/>
          <p:nvPr>
            <p:ph idx="1" type="body"/>
          </p:nvPr>
        </p:nvSpPr>
        <p:spPr>
          <a:xfrm>
            <a:off x="467" y="3424667"/>
            <a:ext cx="24377700" cy="8531100"/>
          </a:xfrm>
          <a:prstGeom prst="rect">
            <a:avLst/>
          </a:prstGeom>
          <a:noFill/>
          <a:ln>
            <a:noFill/>
          </a:ln>
        </p:spPr>
        <p:txBody>
          <a:bodyPr anchorCtr="0" anchor="t" bIns="2437975" lIns="1219000" spcFirstLastPara="1" rIns="1219000" wrap="square" tIns="0">
            <a:noAutofit/>
          </a:bodyPr>
          <a:lstStyle>
            <a:lvl1pPr indent="-463550" lvl="0" marL="457200" rtl="0">
              <a:spcBef>
                <a:spcPts val="0"/>
              </a:spcBef>
              <a:spcAft>
                <a:spcPts val="0"/>
              </a:spcAft>
              <a:buSzPts val="3700"/>
              <a:buFont typeface="Roboto"/>
              <a:buChar char="●"/>
              <a:defRPr sz="3700">
                <a:latin typeface="Roboto"/>
                <a:ea typeface="Roboto"/>
                <a:cs typeface="Roboto"/>
                <a:sym typeface="Roboto"/>
              </a:defRPr>
            </a:lvl1pPr>
            <a:lvl2pPr indent="-463550" lvl="1" marL="914400" rtl="0">
              <a:spcBef>
                <a:spcPts val="2100"/>
              </a:spcBef>
              <a:spcAft>
                <a:spcPts val="0"/>
              </a:spcAft>
              <a:buSzPts val="3700"/>
              <a:buFont typeface="Roboto"/>
              <a:buChar char="○"/>
              <a:defRPr sz="3700">
                <a:latin typeface="Roboto"/>
                <a:ea typeface="Roboto"/>
                <a:cs typeface="Roboto"/>
                <a:sym typeface="Roboto"/>
              </a:defRPr>
            </a:lvl2pPr>
            <a:lvl3pPr indent="-463550" lvl="2" marL="1371600" rtl="0">
              <a:spcBef>
                <a:spcPts val="2100"/>
              </a:spcBef>
              <a:spcAft>
                <a:spcPts val="0"/>
              </a:spcAft>
              <a:buSzPts val="3700"/>
              <a:buFont typeface="Roboto"/>
              <a:buChar char="■"/>
              <a:defRPr sz="3700">
                <a:latin typeface="Roboto"/>
                <a:ea typeface="Roboto"/>
                <a:cs typeface="Roboto"/>
                <a:sym typeface="Roboto"/>
              </a:defRPr>
            </a:lvl3pPr>
            <a:lvl4pPr indent="-463550" lvl="3" marL="1828800" rtl="0">
              <a:spcBef>
                <a:spcPts val="2100"/>
              </a:spcBef>
              <a:spcAft>
                <a:spcPts val="0"/>
              </a:spcAft>
              <a:buSzPts val="3700"/>
              <a:buFont typeface="Roboto"/>
              <a:buChar char="●"/>
              <a:defRPr sz="3700">
                <a:latin typeface="Roboto"/>
                <a:ea typeface="Roboto"/>
                <a:cs typeface="Roboto"/>
                <a:sym typeface="Roboto"/>
              </a:defRPr>
            </a:lvl4pPr>
            <a:lvl5pPr indent="-463550" lvl="4" marL="2286000" rtl="0">
              <a:spcBef>
                <a:spcPts val="2100"/>
              </a:spcBef>
              <a:spcAft>
                <a:spcPts val="0"/>
              </a:spcAft>
              <a:buSzPts val="3700"/>
              <a:buFont typeface="Roboto"/>
              <a:buChar char="○"/>
              <a:defRPr sz="3700">
                <a:latin typeface="Roboto"/>
                <a:ea typeface="Roboto"/>
                <a:cs typeface="Roboto"/>
                <a:sym typeface="Roboto"/>
              </a:defRPr>
            </a:lvl5pPr>
            <a:lvl6pPr indent="-463550" lvl="5" marL="2743200" rtl="0">
              <a:spcBef>
                <a:spcPts val="2100"/>
              </a:spcBef>
              <a:spcAft>
                <a:spcPts val="0"/>
              </a:spcAft>
              <a:buSzPts val="3700"/>
              <a:buFont typeface="Roboto"/>
              <a:buChar char="■"/>
              <a:defRPr sz="3700">
                <a:latin typeface="Roboto"/>
                <a:ea typeface="Roboto"/>
                <a:cs typeface="Roboto"/>
                <a:sym typeface="Roboto"/>
              </a:defRPr>
            </a:lvl6pPr>
            <a:lvl7pPr indent="-463550" lvl="6" marL="3200400" rtl="0">
              <a:spcBef>
                <a:spcPts val="2100"/>
              </a:spcBef>
              <a:spcAft>
                <a:spcPts val="0"/>
              </a:spcAft>
              <a:buSzPts val="3700"/>
              <a:buFont typeface="Roboto"/>
              <a:buChar char="●"/>
              <a:defRPr sz="3700">
                <a:latin typeface="Roboto"/>
                <a:ea typeface="Roboto"/>
                <a:cs typeface="Roboto"/>
                <a:sym typeface="Roboto"/>
              </a:defRPr>
            </a:lvl7pPr>
            <a:lvl8pPr indent="-463550" lvl="7" marL="3657600" rtl="0">
              <a:spcBef>
                <a:spcPts val="2100"/>
              </a:spcBef>
              <a:spcAft>
                <a:spcPts val="0"/>
              </a:spcAft>
              <a:buSzPts val="3700"/>
              <a:buFont typeface="Roboto"/>
              <a:buChar char="○"/>
              <a:defRPr sz="3700">
                <a:latin typeface="Roboto"/>
                <a:ea typeface="Roboto"/>
                <a:cs typeface="Roboto"/>
                <a:sym typeface="Roboto"/>
              </a:defRPr>
            </a:lvl8pPr>
            <a:lvl9pPr indent="-463550" lvl="8" marL="4114800" rtl="0">
              <a:spcBef>
                <a:spcPts val="2100"/>
              </a:spcBef>
              <a:spcAft>
                <a:spcPts val="2100"/>
              </a:spcAft>
              <a:buSzPts val="3700"/>
              <a:buFont typeface="Roboto"/>
              <a:buChar char="■"/>
              <a:defRPr sz="3700">
                <a:latin typeface="Roboto"/>
                <a:ea typeface="Roboto"/>
                <a:cs typeface="Roboto"/>
                <a:sym typeface="Roboto"/>
              </a:defRPr>
            </a:lvl9pPr>
          </a:lstStyle>
          <a:p/>
        </p:txBody>
      </p:sp>
      <p:sp>
        <p:nvSpPr>
          <p:cNvPr id="175" name="Google Shape;175;p2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pic>
        <p:nvPicPr>
          <p:cNvPr id="177" name="Google Shape;177;p22"/>
          <p:cNvPicPr preferRelativeResize="0"/>
          <p:nvPr/>
        </p:nvPicPr>
        <p:blipFill rotWithShape="1">
          <a:blip r:embed="rId2">
            <a:alphaModFix/>
          </a:blip>
          <a:srcRect b="0" l="504" r="504" t="0"/>
          <a:stretch/>
        </p:blipFill>
        <p:spPr>
          <a:xfrm>
            <a:off x="22013117" y="11202333"/>
            <a:ext cx="1462661" cy="1663773"/>
          </a:xfrm>
          <a:prstGeom prst="rect">
            <a:avLst/>
          </a:prstGeom>
          <a:noFill/>
          <a:ln>
            <a:noFill/>
          </a:ln>
        </p:spPr>
      </p:pic>
      <p:sp>
        <p:nvSpPr>
          <p:cNvPr id="178" name="Google Shape;178;p2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79" name="Google Shape;179;p22"/>
          <p:cNvSpPr txBox="1"/>
          <p:nvPr>
            <p:ph idx="2"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0" name="Google Shape;180;p2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1" name="Google Shape;181;p22"/>
          <p:cNvSpPr txBox="1"/>
          <p:nvPr>
            <p:ph idx="3" type="title"/>
          </p:nvPr>
        </p:nvSpPr>
        <p:spPr>
          <a:xfrm>
            <a:off x="-32791" y="12377733"/>
            <a:ext cx="24443100" cy="706500"/>
          </a:xfrm>
          <a:prstGeom prst="rect">
            <a:avLst/>
          </a:prstGeom>
          <a:noFill/>
          <a:ln>
            <a:noFill/>
          </a:ln>
        </p:spPr>
        <p:txBody>
          <a:bodyPr anchorCtr="0" anchor="t" bIns="0" lIns="2925550" spcFirstLastPara="1" rIns="2681725" wrap="square" tIns="24325">
            <a:noAutofit/>
          </a:bodyPr>
          <a:lstStyle>
            <a:lvl1pPr lvl="0" rtl="0" algn="r">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2" name="Google Shape;182;p22"/>
          <p:cNvSpPr txBox="1"/>
          <p:nvPr>
            <p:ph idx="4"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13342">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 Numbered 1–4 (Green)">
  <p:cSld name="CUSTOM_2_7_1">
    <p:spTree>
      <p:nvGrpSpPr>
        <p:cNvPr id="183"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85" name="Google Shape;185;p2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86" name="Google Shape;186;p2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187" name="Google Shape;187;p2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188" name="Google Shape;188;p2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190" name="Google Shape;190;p2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03" name="Google Shape;203;p23"/>
          <p:cNvSpPr txBox="1"/>
          <p:nvPr>
            <p:ph idx="3" type="subTitle"/>
          </p:nvPr>
        </p:nvSpPr>
        <p:spPr>
          <a:xfrm>
            <a:off x="-32791" y="37280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4" name="Google Shape;204;p2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5" name="Google Shape;205;p2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6" name="Google Shape;206;p2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07" name="Google Shape;207;p23"/>
          <p:cNvSpPr txBox="1"/>
          <p:nvPr>
            <p:ph idx="4" type="subTitle"/>
          </p:nvPr>
        </p:nvSpPr>
        <p:spPr>
          <a:xfrm>
            <a:off x="-32791" y="59561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8" name="Google Shape;208;p23"/>
          <p:cNvSpPr txBox="1"/>
          <p:nvPr>
            <p:ph idx="5" type="subTitle"/>
          </p:nvPr>
        </p:nvSpPr>
        <p:spPr>
          <a:xfrm>
            <a:off x="0" y="8203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09" name="Google Shape;209;p23"/>
          <p:cNvSpPr txBox="1"/>
          <p:nvPr>
            <p:ph idx="6" type="subTitle"/>
          </p:nvPr>
        </p:nvSpPr>
        <p:spPr>
          <a:xfrm>
            <a:off x="-32791" y="104505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 Numbered 1–5 (Green)">
  <p:cSld name="CUSTOM_2_7_1_4">
    <p:spTree>
      <p:nvGrpSpPr>
        <p:cNvPr id="210"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2" name="Google Shape;212;p2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13" name="Google Shape;213;p2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14" name="Google Shape;214;p2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15" name="Google Shape;215;p2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17" name="Google Shape;217;p2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30" name="Google Shape;230;p24"/>
          <p:cNvSpPr txBox="1"/>
          <p:nvPr>
            <p:ph idx="3" type="subTitle"/>
          </p:nvPr>
        </p:nvSpPr>
        <p:spPr>
          <a:xfrm>
            <a:off x="-200"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1" name="Google Shape;231;p24"/>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2" name="Google Shape;232;p24"/>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3" name="Google Shape;233;p24"/>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34" name="Google Shape;234;p24"/>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5" name="Google Shape;235;p24"/>
          <p:cNvSpPr txBox="1"/>
          <p:nvPr>
            <p:ph idx="5" type="subTitle"/>
          </p:nvPr>
        </p:nvSpPr>
        <p:spPr>
          <a:xfrm>
            <a:off x="0" y="71873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36" name="Google Shape;236;p24"/>
          <p:cNvSpPr txBox="1"/>
          <p:nvPr>
            <p:ph idx="6" type="subTitle"/>
          </p:nvPr>
        </p:nvSpPr>
        <p:spPr>
          <a:xfrm>
            <a:off x="-32791" y="90281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fmla="val 16667" name="adj"/>
              </a:avLst>
            </a:prstGeom>
            <a:solidFill>
              <a:srgbClr val="134F5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40" name="Google Shape;240;p24"/>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1" name="Google Shape;241;p24"/>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 Numbered 1–6 (Gray)">
  <p:cSld name="CUSTOM_2_7_1_3_1_1">
    <p:spTree>
      <p:nvGrpSpPr>
        <p:cNvPr id="242"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44" name="Google Shape;244;p2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45" name="Google Shape;245;p2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46" name="Google Shape;246;p2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49" name="Google Shape;249;p2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3" name="Google Shape;253;p25"/>
          <p:cNvSpPr txBox="1"/>
          <p:nvPr>
            <p:ph idx="3" type="subTitle"/>
          </p:nvPr>
        </p:nvSpPr>
        <p:spPr>
          <a:xfrm>
            <a:off x="-323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4" name="Google Shape;254;p25"/>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58" name="Google Shape;258;p25"/>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2" name="Google Shape;262;p25"/>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66" name="Google Shape;266;p25"/>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0" name="Google Shape;270;p25"/>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74" name="Google Shape;274;p25"/>
          <p:cNvSpPr txBox="1"/>
          <p:nvPr>
            <p:ph idx="4" type="subTitle"/>
          </p:nvPr>
        </p:nvSpPr>
        <p:spPr>
          <a:xfrm>
            <a:off x="-32192" y="49302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5" name="Google Shape;275;p25"/>
          <p:cNvSpPr txBox="1"/>
          <p:nvPr>
            <p:ph idx="5" type="subTitle"/>
          </p:nvPr>
        </p:nvSpPr>
        <p:spPr>
          <a:xfrm>
            <a:off x="-32192" y="65064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6" name="Google Shape;276;p25"/>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7" name="Google Shape;277;p25"/>
          <p:cNvSpPr txBox="1"/>
          <p:nvPr>
            <p:ph idx="7" type="subTitle"/>
          </p:nvPr>
        </p:nvSpPr>
        <p:spPr>
          <a:xfrm>
            <a:off x="33258" y="9658900"/>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78" name="Google Shape;278;p25"/>
          <p:cNvSpPr txBox="1"/>
          <p:nvPr>
            <p:ph idx="8" type="subTitle"/>
          </p:nvPr>
        </p:nvSpPr>
        <p:spPr>
          <a:xfrm>
            <a:off x="33258" y="11296333"/>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 Numbered 1–6 (Blue)">
  <p:cSld name="CUSTOM_2_7_1_3_1_1_2">
    <p:spTree>
      <p:nvGrpSpPr>
        <p:cNvPr id="279"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81" name="Google Shape;281;p2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82" name="Google Shape;282;p2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283" name="Google Shape;283;p2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284" name="Google Shape;284;p2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286" name="Google Shape;286;p2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0" name="Google Shape;290;p26"/>
          <p:cNvSpPr txBox="1"/>
          <p:nvPr>
            <p:ph idx="3" type="subTitle"/>
          </p:nvPr>
        </p:nvSpPr>
        <p:spPr>
          <a:xfrm>
            <a:off x="-32592" y="3399067"/>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91" name="Google Shape;291;p26"/>
          <p:cNvSpPr/>
          <p:nvPr/>
        </p:nvSpPr>
        <p:spPr>
          <a:xfrm>
            <a:off x="3605861" y="48770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5" name="Google Shape;295;p26"/>
          <p:cNvSpPr/>
          <p:nvPr/>
        </p:nvSpPr>
        <p:spPr>
          <a:xfrm>
            <a:off x="3605861" y="64532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299" name="Google Shape;299;p26"/>
          <p:cNvSpPr/>
          <p:nvPr/>
        </p:nvSpPr>
        <p:spPr>
          <a:xfrm>
            <a:off x="3605861" y="8029467"/>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3" name="Google Shape;303;p26"/>
          <p:cNvSpPr/>
          <p:nvPr/>
        </p:nvSpPr>
        <p:spPr>
          <a:xfrm>
            <a:off x="3605861" y="9605700"/>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07" name="Google Shape;307;p26"/>
          <p:cNvSpPr/>
          <p:nvPr/>
        </p:nvSpPr>
        <p:spPr>
          <a:xfrm>
            <a:off x="3605861" y="11182033"/>
            <a:ext cx="200403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11" name="Google Shape;311;p26"/>
          <p:cNvSpPr txBox="1"/>
          <p:nvPr>
            <p:ph idx="4" type="subTitle"/>
          </p:nvPr>
        </p:nvSpPr>
        <p:spPr>
          <a:xfrm>
            <a:off x="-32791" y="49568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2" name="Google Shape;312;p26"/>
          <p:cNvSpPr txBox="1"/>
          <p:nvPr>
            <p:ph idx="5" type="subTitle"/>
          </p:nvPr>
        </p:nvSpPr>
        <p:spPr>
          <a:xfrm>
            <a:off x="32658" y="6506467"/>
            <a:ext cx="243777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3" name="Google Shape;313;p26"/>
          <p:cNvSpPr txBox="1"/>
          <p:nvPr>
            <p:ph idx="6" type="subTitle"/>
          </p:nvPr>
        </p:nvSpPr>
        <p:spPr>
          <a:xfrm>
            <a:off x="-32392" y="80827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4" name="Google Shape;314;p26"/>
          <p:cNvSpPr txBox="1"/>
          <p:nvPr>
            <p:ph idx="7" type="subTitle"/>
          </p:nvPr>
        </p:nvSpPr>
        <p:spPr>
          <a:xfrm>
            <a:off x="-32325" y="96589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5" name="Google Shape;315;p26"/>
          <p:cNvSpPr txBox="1"/>
          <p:nvPr>
            <p:ph idx="8" type="subTitle"/>
          </p:nvPr>
        </p:nvSpPr>
        <p:spPr>
          <a:xfrm>
            <a:off x="-32392" y="11296333"/>
            <a:ext cx="24443100" cy="11904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 Numbered 1–7 (Gray)">
  <p:cSld name="CUSTOM_2_7_1_3_1_1_1">
    <p:spTree>
      <p:nvGrpSpPr>
        <p:cNvPr id="316"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8" name="Google Shape;318;p2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19" name="Google Shape;319;p2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20" name="Google Shape;320;p2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21" name="Google Shape;321;p2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23" name="Google Shape;323;p2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27" name="Google Shape;327;p27"/>
          <p:cNvSpPr txBox="1"/>
          <p:nvPr>
            <p:ph idx="3" type="subTitle"/>
          </p:nvPr>
        </p:nvSpPr>
        <p:spPr>
          <a:xfrm>
            <a:off x="0" y="31342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28" name="Google Shape;328;p27"/>
          <p:cNvSpPr/>
          <p:nvPr/>
        </p:nvSpPr>
        <p:spPr>
          <a:xfrm>
            <a:off x="3344462" y="44913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2" name="Google Shape;332;p27"/>
          <p:cNvSpPr txBox="1"/>
          <p:nvPr>
            <p:ph idx="4" type="subTitle"/>
          </p:nvPr>
        </p:nvSpPr>
        <p:spPr>
          <a:xfrm>
            <a:off x="333" y="45278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3" name="Google Shape;333;p27"/>
          <p:cNvSpPr/>
          <p:nvPr/>
        </p:nvSpPr>
        <p:spPr>
          <a:xfrm>
            <a:off x="3344396" y="5886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37" name="Google Shape;337;p27"/>
          <p:cNvSpPr txBox="1"/>
          <p:nvPr>
            <p:ph idx="5" type="subTitle"/>
          </p:nvPr>
        </p:nvSpPr>
        <p:spPr>
          <a:xfrm>
            <a:off x="0" y="5922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38" name="Google Shape;338;p27"/>
          <p:cNvSpPr/>
          <p:nvPr/>
        </p:nvSpPr>
        <p:spPr>
          <a:xfrm>
            <a:off x="3344396" y="7280067"/>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2" name="Google Shape;342;p27"/>
          <p:cNvSpPr txBox="1"/>
          <p:nvPr>
            <p:ph idx="6" type="subTitle"/>
          </p:nvPr>
        </p:nvSpPr>
        <p:spPr>
          <a:xfrm>
            <a:off x="-333" y="7316600"/>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3" name="Google Shape;343;p27"/>
          <p:cNvSpPr/>
          <p:nvPr/>
        </p:nvSpPr>
        <p:spPr>
          <a:xfrm>
            <a:off x="3344462" y="86737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47" name="Google Shape;347;p27"/>
          <p:cNvSpPr txBox="1"/>
          <p:nvPr>
            <p:ph idx="7" type="subTitle"/>
          </p:nvPr>
        </p:nvSpPr>
        <p:spPr>
          <a:xfrm>
            <a:off x="67" y="87102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8" name="Google Shape;348;p27"/>
          <p:cNvSpPr/>
          <p:nvPr/>
        </p:nvSpPr>
        <p:spPr>
          <a:xfrm>
            <a:off x="3344462" y="10067400"/>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2" name="Google Shape;352;p27"/>
          <p:cNvSpPr txBox="1"/>
          <p:nvPr>
            <p:ph idx="8" type="subTitle"/>
          </p:nvPr>
        </p:nvSpPr>
        <p:spPr>
          <a:xfrm>
            <a:off x="-133" y="10103933"/>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3" name="Google Shape;353;p27"/>
          <p:cNvSpPr/>
          <p:nvPr/>
        </p:nvSpPr>
        <p:spPr>
          <a:xfrm>
            <a:off x="3344462" y="11529133"/>
            <a:ext cx="203682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57" name="Google Shape;357;p27"/>
          <p:cNvSpPr txBox="1"/>
          <p:nvPr>
            <p:ph idx="9" type="subTitle"/>
          </p:nvPr>
        </p:nvSpPr>
        <p:spPr>
          <a:xfrm>
            <a:off x="67" y="11565667"/>
            <a:ext cx="23646600" cy="1190400"/>
          </a:xfrm>
          <a:prstGeom prst="rect">
            <a:avLst/>
          </a:prstGeom>
          <a:noFill/>
          <a:ln>
            <a:noFill/>
          </a:ln>
        </p:spPr>
        <p:txBody>
          <a:bodyPr anchorCtr="0" anchor="ctr" bIns="0" lIns="39007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 Numbered 1–8 (Gray)">
  <p:cSld name="CUSTOM_2_7_1_3_1_1_1_1">
    <p:spTree>
      <p:nvGrpSpPr>
        <p:cNvPr id="358" name="Shape 358"/>
        <p:cNvGrpSpPr/>
        <p:nvPr/>
      </p:nvGrpSpPr>
      <p:grpSpPr>
        <a:xfrm>
          <a:off x="0" y="0"/>
          <a:ext cx="0" cy="0"/>
          <a:chOff x="0" y="0"/>
          <a:chExt cx="0" cy="0"/>
        </a:xfrm>
      </p:grpSpPr>
      <p:sp>
        <p:nvSpPr>
          <p:cNvPr id="359" name="Google Shape;359;p2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0" name="Google Shape;360;p2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361" name="Google Shape;361;p2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362" name="Google Shape;362;p2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364" name="Google Shape;364;p2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65" name="Google Shape;365;p28"/>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69" name="Google Shape;369;p28"/>
          <p:cNvSpPr txBox="1"/>
          <p:nvPr>
            <p:ph idx="3" type="subTitle"/>
          </p:nvPr>
        </p:nvSpPr>
        <p:spPr>
          <a:xfrm>
            <a:off x="-32258"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0" name="Google Shape;370;p28"/>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4" name="Google Shape;374;p28"/>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75" name="Google Shape;375;p28"/>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79" name="Google Shape;379;p28"/>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0" name="Google Shape;380;p28"/>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4" name="Google Shape;384;p28"/>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85" name="Google Shape;385;p28"/>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89" name="Google Shape;389;p28"/>
          <p:cNvSpPr txBox="1"/>
          <p:nvPr>
            <p:ph idx="7" type="subTitle"/>
          </p:nvPr>
        </p:nvSpPr>
        <p:spPr>
          <a:xfrm>
            <a:off x="-32324" y="5694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0" name="Google Shape;390;p28"/>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4" name="Google Shape;394;p28"/>
          <p:cNvSpPr txBox="1"/>
          <p:nvPr>
            <p:ph idx="8" type="subTitle"/>
          </p:nvPr>
        </p:nvSpPr>
        <p:spPr>
          <a:xfrm>
            <a:off x="-32658"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95" name="Google Shape;395;p28"/>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399" name="Google Shape;399;p28"/>
          <p:cNvSpPr txBox="1"/>
          <p:nvPr>
            <p:ph idx="9" type="subTitle"/>
          </p:nvPr>
        </p:nvSpPr>
        <p:spPr>
          <a:xfrm>
            <a:off x="-32791" y="3357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0" name="Google Shape;400;p28"/>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fmla="val 16667" name="adj"/>
              </a:avLst>
            </a:prstGeom>
            <a:solidFill>
              <a:srgbClr val="A9B7C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04" name="Google Shape;404;p28"/>
          <p:cNvSpPr txBox="1"/>
          <p:nvPr>
            <p:ph idx="13" type="subTitle"/>
          </p:nvPr>
        </p:nvSpPr>
        <p:spPr>
          <a:xfrm>
            <a:off x="-32791" y="4525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 Numbered 1–8 (Green)">
  <p:cSld name="CUSTOM_2_7_1_3_1_1_1_1_1">
    <p:spTree>
      <p:nvGrpSpPr>
        <p:cNvPr id="405" name="Shape 405"/>
        <p:cNvGrpSpPr/>
        <p:nvPr/>
      </p:nvGrpSpPr>
      <p:grpSpPr>
        <a:xfrm>
          <a:off x="0" y="0"/>
          <a:ext cx="0" cy="0"/>
          <a:chOff x="0" y="0"/>
          <a:chExt cx="0" cy="0"/>
        </a:xfrm>
      </p:grpSpPr>
      <p:sp>
        <p:nvSpPr>
          <p:cNvPr id="406" name="Google Shape;406;p2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07" name="Google Shape;407;p2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08" name="Google Shape;408;p2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09" name="Google Shape;409;p2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11" name="Google Shape;411;p2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2" name="Google Shape;412;p29"/>
          <p:cNvSpPr/>
          <p:nvPr/>
        </p:nvSpPr>
        <p:spPr>
          <a:xfrm>
            <a:off x="3143481" y="10328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16" name="Google Shape;416;p29"/>
          <p:cNvSpPr txBox="1"/>
          <p:nvPr>
            <p:ph idx="3" type="subTitle"/>
          </p:nvPr>
        </p:nvSpPr>
        <p:spPr>
          <a:xfrm>
            <a:off x="-32257" y="10328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17" name="Google Shape;417;p29"/>
          <p:cNvSpPr/>
          <p:nvPr/>
        </p:nvSpPr>
        <p:spPr>
          <a:xfrm>
            <a:off x="3143181" y="11496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1" name="Google Shape;421;p29"/>
          <p:cNvSpPr txBox="1"/>
          <p:nvPr>
            <p:ph idx="4" type="subTitle"/>
          </p:nvPr>
        </p:nvSpPr>
        <p:spPr>
          <a:xfrm>
            <a:off x="-32192" y="11496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2" name="Google Shape;422;p29"/>
          <p:cNvSpPr/>
          <p:nvPr/>
        </p:nvSpPr>
        <p:spPr>
          <a:xfrm>
            <a:off x="3143348" y="7991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26" name="Google Shape;426;p29"/>
          <p:cNvSpPr txBox="1"/>
          <p:nvPr>
            <p:ph idx="5" type="subTitle"/>
          </p:nvPr>
        </p:nvSpPr>
        <p:spPr>
          <a:xfrm>
            <a:off x="-32391" y="7991333"/>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27" name="Google Shape;427;p29"/>
          <p:cNvSpPr/>
          <p:nvPr/>
        </p:nvSpPr>
        <p:spPr>
          <a:xfrm>
            <a:off x="3143048" y="9159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1" name="Google Shape;431;p29"/>
          <p:cNvSpPr txBox="1"/>
          <p:nvPr>
            <p:ph idx="6" type="subTitle"/>
          </p:nvPr>
        </p:nvSpPr>
        <p:spPr>
          <a:xfrm>
            <a:off x="-32392" y="9159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2" name="Google Shape;432;p29"/>
          <p:cNvSpPr/>
          <p:nvPr/>
        </p:nvSpPr>
        <p:spPr>
          <a:xfrm>
            <a:off x="3143415" y="5694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fmla="val 16667" name="adj"/>
              </a:avLst>
            </a:prstGeom>
            <a:solidFill>
              <a:srgbClr val="1D7E7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36" name="Google Shape;436;p29"/>
          <p:cNvSpPr txBox="1"/>
          <p:nvPr>
            <p:ph idx="7" type="subTitle"/>
          </p:nvPr>
        </p:nvSpPr>
        <p:spPr>
          <a:xfrm>
            <a:off x="467" y="5694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37" name="Google Shape;437;p29"/>
          <p:cNvSpPr/>
          <p:nvPr/>
        </p:nvSpPr>
        <p:spPr>
          <a:xfrm>
            <a:off x="3143115" y="6862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fmla="val 16667" name="adj"/>
              </a:avLst>
            </a:prstGeom>
            <a:solidFill>
              <a:srgbClr val="212940"/>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1" name="Google Shape;441;p29"/>
          <p:cNvSpPr txBox="1"/>
          <p:nvPr>
            <p:ph idx="8" type="subTitle"/>
          </p:nvPr>
        </p:nvSpPr>
        <p:spPr>
          <a:xfrm>
            <a:off x="-32791" y="6862667"/>
            <a:ext cx="236793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2" name="Google Shape;442;p29"/>
          <p:cNvSpPr/>
          <p:nvPr/>
        </p:nvSpPr>
        <p:spPr>
          <a:xfrm>
            <a:off x="3143281" y="3357024"/>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46" name="Google Shape;446;p29"/>
          <p:cNvSpPr txBox="1"/>
          <p:nvPr>
            <p:ph idx="9" type="subTitle"/>
          </p:nvPr>
        </p:nvSpPr>
        <p:spPr>
          <a:xfrm>
            <a:off x="1" y="3357333"/>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7" name="Google Shape;447;p29"/>
          <p:cNvSpPr/>
          <p:nvPr/>
        </p:nvSpPr>
        <p:spPr>
          <a:xfrm>
            <a:off x="3142981" y="4525300"/>
            <a:ext cx="205044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51" name="Google Shape;451;p29"/>
          <p:cNvSpPr txBox="1"/>
          <p:nvPr>
            <p:ph idx="13" type="subTitle"/>
          </p:nvPr>
        </p:nvSpPr>
        <p:spPr>
          <a:xfrm>
            <a:off x="0" y="4525667"/>
            <a:ext cx="23646600" cy="1005600"/>
          </a:xfrm>
          <a:prstGeom prst="rect">
            <a:avLst/>
          </a:prstGeom>
          <a:noFill/>
          <a:ln>
            <a:noFill/>
          </a:ln>
        </p:spPr>
        <p:txBody>
          <a:bodyPr anchorCtr="0" anchor="ctr" bIns="0" lIns="365697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 Numbered 1–3 (Green)">
  <p:cSld name="CUSTOM_2_7_1_5">
    <p:spTree>
      <p:nvGrpSpPr>
        <p:cNvPr id="452" name="Shape 452"/>
        <p:cNvGrpSpPr/>
        <p:nvPr/>
      </p:nvGrpSpPr>
      <p:grpSpPr>
        <a:xfrm>
          <a:off x="0" y="0"/>
          <a:ext cx="0" cy="0"/>
          <a:chOff x="0" y="0"/>
          <a:chExt cx="0" cy="0"/>
        </a:xfrm>
      </p:grpSpPr>
      <p:sp>
        <p:nvSpPr>
          <p:cNvPr id="453" name="Google Shape;453;p3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4" name="Google Shape;454;p3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55" name="Google Shape;455;p3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56" name="Google Shape;456;p3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58" name="Google Shape;458;p3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9" name="Google Shape;459;p30"/>
          <p:cNvSpPr/>
          <p:nvPr/>
        </p:nvSpPr>
        <p:spPr>
          <a:xfrm flipH="1">
            <a:off x="1930911"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0" name="Google Shape;460;p30"/>
          <p:cNvSpPr txBox="1"/>
          <p:nvPr>
            <p:ph idx="3" type="subTitle"/>
          </p:nvPr>
        </p:nvSpPr>
        <p:spPr>
          <a:xfrm>
            <a:off x="1930897" y="5167539"/>
            <a:ext cx="6322500" cy="59112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fmla="val 16667" name="adj"/>
              </a:avLst>
            </a:prstGeom>
            <a:solidFill>
              <a:srgbClr val="F7EF6A"/>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fmla="val 16667" name="adj"/>
              </a:avLst>
            </a:prstGeom>
            <a:solidFill>
              <a:srgbClr val="AFCA54"/>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67" name="Google Shape;467;p30"/>
          <p:cNvSpPr/>
          <p:nvPr/>
        </p:nvSpPr>
        <p:spPr>
          <a:xfrm flipH="1">
            <a:off x="9320386" y="5167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68" name="Google Shape;468;p30"/>
          <p:cNvSpPr txBox="1"/>
          <p:nvPr>
            <p:ph idx="4" type="subTitle"/>
          </p:nvPr>
        </p:nvSpPr>
        <p:spPr>
          <a:xfrm>
            <a:off x="9320372" y="5167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fmla="val 16667" name="adj"/>
              </a:avLst>
            </a:prstGeom>
            <a:solidFill>
              <a:srgbClr val="4FA786"/>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72" name="Google Shape;472;p30"/>
          <p:cNvSpPr/>
          <p:nvPr/>
        </p:nvSpPr>
        <p:spPr>
          <a:xfrm flipH="1">
            <a:off x="17065368" y="5169400"/>
            <a:ext cx="6474300" cy="7100700"/>
          </a:xfrm>
          <a:prstGeom prst="round2DiagRect">
            <a:avLst>
              <a:gd fmla="val 16667" name="adj1"/>
              <a:gd fmla="val 0" name="adj2"/>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3" name="Google Shape;473;p30"/>
          <p:cNvSpPr txBox="1"/>
          <p:nvPr>
            <p:ph idx="5" type="subTitle"/>
          </p:nvPr>
        </p:nvSpPr>
        <p:spPr>
          <a:xfrm>
            <a:off x="17065355" y="5169565"/>
            <a:ext cx="6322500" cy="7100700"/>
          </a:xfrm>
          <a:prstGeom prst="rect">
            <a:avLst/>
          </a:prstGeom>
          <a:noFill/>
          <a:ln>
            <a:noFill/>
          </a:ln>
        </p:spPr>
        <p:txBody>
          <a:bodyPr anchorCtr="0" anchor="t" bIns="487575" lIns="487575" spcFirstLastPara="1" rIns="487575" wrap="square" tIns="487575">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 Numbered 1–2 (Blue)">
  <p:cSld name="CUSTOM_2_7_1_5_2_1">
    <p:spTree>
      <p:nvGrpSpPr>
        <p:cNvPr id="474"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77" name="Google Shape;477;p3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78" name="Google Shape;478;p3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79" name="Google Shape;479;p3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p3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482" name="Google Shape;482;p3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3" name="Google Shape;483;p31"/>
          <p:cNvSpPr/>
          <p:nvPr/>
        </p:nvSpPr>
        <p:spPr>
          <a:xfrm>
            <a:off x="1218900" y="3790141"/>
            <a:ext cx="1422000" cy="1271100"/>
          </a:xfrm>
          <a:prstGeom prst="roundRect">
            <a:avLst>
              <a:gd fmla="val 16667" name="adj"/>
            </a:avLst>
          </a:prstGeom>
          <a:solidFill>
            <a:srgbClr val="AFC0DC"/>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85" name="Google Shape;485;p31"/>
          <p:cNvSpPr txBox="1"/>
          <p:nvPr>
            <p:ph idx="3" type="subTitle"/>
          </p:nvPr>
        </p:nvSpPr>
        <p:spPr>
          <a:xfrm>
            <a:off x="-32791" y="5695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6" name="Google Shape;486;p31"/>
          <p:cNvSpPr txBox="1"/>
          <p:nvPr>
            <p:ph idx="4" type="subTitle"/>
          </p:nvPr>
        </p:nvSpPr>
        <p:spPr>
          <a:xfrm>
            <a:off x="2869453" y="3795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87" name="Google Shape;487;p31"/>
          <p:cNvSpPr/>
          <p:nvPr/>
        </p:nvSpPr>
        <p:spPr>
          <a:xfrm>
            <a:off x="14810609" y="3802133"/>
            <a:ext cx="8379300" cy="1269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fmla="val 16667" name="adj"/>
              </a:avLst>
            </a:prstGeom>
            <a:solidFill>
              <a:srgbClr val="365C8B"/>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t/>
              </a: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grpSp>
      <p:sp>
        <p:nvSpPr>
          <p:cNvPr id="491" name="Google Shape;491;p31"/>
          <p:cNvSpPr txBox="1"/>
          <p:nvPr>
            <p:ph idx="5" type="subTitle"/>
          </p:nvPr>
        </p:nvSpPr>
        <p:spPr>
          <a:xfrm>
            <a:off x="11908365" y="5701600"/>
            <a:ext cx="11459400" cy="6785700"/>
          </a:xfrm>
          <a:prstGeom prst="rect">
            <a:avLst/>
          </a:prstGeom>
          <a:noFill/>
          <a:ln>
            <a:noFill/>
          </a:ln>
        </p:spPr>
        <p:txBody>
          <a:bodyPr anchorCtr="0" anchor="t" bIns="0" lIns="1219000"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2" name="Google Shape;492;p31"/>
          <p:cNvSpPr txBox="1"/>
          <p:nvPr>
            <p:ph idx="6" type="subTitle"/>
          </p:nvPr>
        </p:nvSpPr>
        <p:spPr>
          <a:xfrm>
            <a:off x="14810609" y="3801933"/>
            <a:ext cx="8151600" cy="1269600"/>
          </a:xfrm>
          <a:prstGeom prst="rect">
            <a:avLst/>
          </a:prstGeom>
          <a:noFill/>
          <a:ln>
            <a:noFill/>
          </a:ln>
        </p:spPr>
        <p:txBody>
          <a:bodyPr anchorCtr="0" anchor="ctr" bIns="0" lIns="487575" spcFirstLastPara="1" rIns="1219000" wrap="square" tIns="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3" name="Google Shape;493;p31"/>
          <p:cNvSpPr txBox="1"/>
          <p:nvPr>
            <p:ph idx="7" type="subTitle"/>
          </p:nvPr>
        </p:nvSpPr>
        <p:spPr>
          <a:xfrm>
            <a:off x="1218882" y="3730752"/>
            <a:ext cx="1422000" cy="12711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494" name="Google Shape;494;p31"/>
          <p:cNvSpPr txBox="1"/>
          <p:nvPr>
            <p:ph idx="8" type="subTitle"/>
          </p:nvPr>
        </p:nvSpPr>
        <p:spPr>
          <a:xfrm>
            <a:off x="13159972" y="3730752"/>
            <a:ext cx="1422000" cy="1422300"/>
          </a:xfrm>
          <a:prstGeom prst="rect">
            <a:avLst/>
          </a:prstGeom>
          <a:noFill/>
          <a:ln>
            <a:noFill/>
          </a:ln>
        </p:spPr>
        <p:txBody>
          <a:bodyPr anchorCtr="0" anchor="t" bIns="0" lIns="0" spcFirstLastPara="1" rIns="0" wrap="square" tIns="243750">
            <a:noAutofit/>
          </a:bodyPr>
          <a:lstStyle>
            <a:lvl1pPr lvl="0" rtl="0" algn="ctr">
              <a:spcBef>
                <a:spcPts val="0"/>
              </a:spcBef>
              <a:spcAft>
                <a:spcPts val="0"/>
              </a:spcAft>
              <a:buNone/>
              <a:defRPr sz="5600">
                <a:solidFill>
                  <a:srgbClr val="FFFFFF"/>
                </a:solidFill>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Title Slide: Web Development">
  <p:cSld name="CUSTOM_2_3_1_1_1_1_1_2_1_2_1_1_1_1_2_2_1_2">
    <p:spTree>
      <p:nvGrpSpPr>
        <p:cNvPr id="18"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21" name="Google Shape;21;p5"/>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24" name="Google Shape;24;p5"/>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5" name="Google Shape;25;p5"/>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26" name="Google Shape;26;p5"/>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8. Numbered 1–5 (Grey)">
  <p:cSld name="CUSTOM_2_7_1_5_1">
    <p:spTree>
      <p:nvGrpSpPr>
        <p:cNvPr id="495" name="Shape 495"/>
        <p:cNvGrpSpPr/>
        <p:nvPr/>
      </p:nvGrpSpPr>
      <p:grpSpPr>
        <a:xfrm>
          <a:off x="0" y="0"/>
          <a:ext cx="0" cy="0"/>
          <a:chOff x="0" y="0"/>
          <a:chExt cx="0" cy="0"/>
        </a:xfrm>
      </p:grpSpPr>
      <p:sp>
        <p:nvSpPr>
          <p:cNvPr id="496" name="Google Shape;496;p3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97" name="Google Shape;497;p3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498" name="Google Shape;498;p3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499" name="Google Shape;499;p3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01" name="Google Shape;501;p3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02" name="Google Shape;502;p32"/>
          <p:cNvSpPr/>
          <p:nvPr/>
        </p:nvSpPr>
        <p:spPr>
          <a:xfrm>
            <a:off x="1066522" y="33406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4" name="Google Shape;504;p32"/>
          <p:cNvSpPr/>
          <p:nvPr/>
        </p:nvSpPr>
        <p:spPr>
          <a:xfrm>
            <a:off x="3021813" y="34042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5" name="Google Shape;505;p32"/>
          <p:cNvSpPr/>
          <p:nvPr/>
        </p:nvSpPr>
        <p:spPr>
          <a:xfrm flipH="1">
            <a:off x="1218757" y="52330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6" name="Google Shape;506;p32"/>
          <p:cNvSpPr/>
          <p:nvPr/>
        </p:nvSpPr>
        <p:spPr>
          <a:xfrm flipH="1">
            <a:off x="2335417" y="52330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07" name="Google Shape;507;p32"/>
          <p:cNvSpPr/>
          <p:nvPr/>
        </p:nvSpPr>
        <p:spPr>
          <a:xfrm>
            <a:off x="21152890" y="51694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0" name="Google Shape;510;p32"/>
          <p:cNvSpPr/>
          <p:nvPr/>
        </p:nvSpPr>
        <p:spPr>
          <a:xfrm>
            <a:off x="3022829" y="7056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1" name="Google Shape;511;p32"/>
          <p:cNvSpPr/>
          <p:nvPr/>
        </p:nvSpPr>
        <p:spPr>
          <a:xfrm flipH="1">
            <a:off x="1371117" y="9088600"/>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2" name="Google Shape;512;p32"/>
          <p:cNvSpPr/>
          <p:nvPr/>
        </p:nvSpPr>
        <p:spPr>
          <a:xfrm flipH="1">
            <a:off x="2487777" y="9088600"/>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3" name="Google Shape;513;p32"/>
          <p:cNvSpPr/>
          <p:nvPr/>
        </p:nvSpPr>
        <p:spPr>
          <a:xfrm>
            <a:off x="21305250" y="9025000"/>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fmla="val 16667" name="adj"/>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fmla="val 50000" name="adj"/>
            </a:avLst>
          </a:prstGeom>
          <a:solidFill>
            <a:srgbClr val="A9B7C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6" name="Google Shape;516;p32"/>
          <p:cNvSpPr/>
          <p:nvPr/>
        </p:nvSpPr>
        <p:spPr>
          <a:xfrm>
            <a:off x="3022829" y="10984633"/>
            <a:ext cx="18969600" cy="1575300"/>
          </a:xfrm>
          <a:prstGeom prst="chevron">
            <a:avLst>
              <a:gd fmla="val 50000"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17" name="Google Shape;517;p32"/>
          <p:cNvSpPr txBox="1"/>
          <p:nvPr>
            <p:ph idx="3" type="subTitle"/>
          </p:nvPr>
        </p:nvSpPr>
        <p:spPr>
          <a:xfrm>
            <a:off x="-32458" y="3380133"/>
            <a:ext cx="198204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18" name="Google Shape;518;p32"/>
          <p:cNvSpPr txBox="1"/>
          <p:nvPr>
            <p:ph idx="4" type="subTitle"/>
          </p:nvPr>
        </p:nvSpPr>
        <p:spPr>
          <a:xfrm>
            <a:off x="467" y="5186567"/>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lgn="r">
              <a:spcBef>
                <a:spcPts val="0"/>
              </a:spcBef>
              <a:spcAft>
                <a:spcPts val="0"/>
              </a:spcAft>
              <a:buNone/>
              <a:defRPr sz="3700"/>
            </a:lvl2pPr>
            <a:lvl3pPr lvl="2" rtl="0" algn="r">
              <a:spcBef>
                <a:spcPts val="0"/>
              </a:spcBef>
              <a:spcAft>
                <a:spcPts val="0"/>
              </a:spcAft>
              <a:buNone/>
              <a:defRPr sz="3700"/>
            </a:lvl3pPr>
            <a:lvl4pPr lvl="3" rtl="0" algn="r">
              <a:spcBef>
                <a:spcPts val="0"/>
              </a:spcBef>
              <a:spcAft>
                <a:spcPts val="0"/>
              </a:spcAft>
              <a:buNone/>
              <a:defRPr sz="3700"/>
            </a:lvl4pPr>
            <a:lvl5pPr lvl="4" rtl="0" algn="r">
              <a:spcBef>
                <a:spcPts val="0"/>
              </a:spcBef>
              <a:spcAft>
                <a:spcPts val="0"/>
              </a:spcAft>
              <a:buNone/>
              <a:defRPr sz="3700"/>
            </a:lvl5pPr>
            <a:lvl6pPr lvl="5" rtl="0" algn="r">
              <a:spcBef>
                <a:spcPts val="0"/>
              </a:spcBef>
              <a:spcAft>
                <a:spcPts val="0"/>
              </a:spcAft>
              <a:buNone/>
              <a:defRPr sz="3700"/>
            </a:lvl6pPr>
            <a:lvl7pPr lvl="6" rtl="0" algn="r">
              <a:spcBef>
                <a:spcPts val="0"/>
              </a:spcBef>
              <a:spcAft>
                <a:spcPts val="0"/>
              </a:spcAft>
              <a:buNone/>
              <a:defRPr sz="3700"/>
            </a:lvl7pPr>
            <a:lvl8pPr lvl="7" rtl="0" algn="r">
              <a:spcBef>
                <a:spcPts val="0"/>
              </a:spcBef>
              <a:spcAft>
                <a:spcPts val="0"/>
              </a:spcAft>
              <a:buNone/>
              <a:defRPr sz="3700"/>
            </a:lvl8pPr>
            <a:lvl9pPr lvl="8" rtl="0" algn="r">
              <a:spcBef>
                <a:spcPts val="0"/>
              </a:spcBef>
              <a:spcAft>
                <a:spcPts val="0"/>
              </a:spcAft>
              <a:buNone/>
              <a:defRPr sz="3700"/>
            </a:lvl9pPr>
          </a:lstStyle>
          <a:p/>
        </p:txBody>
      </p:sp>
      <p:sp>
        <p:nvSpPr>
          <p:cNvPr id="519" name="Google Shape;519;p32"/>
          <p:cNvSpPr txBox="1"/>
          <p:nvPr>
            <p:ph idx="5" type="subTitle"/>
          </p:nvPr>
        </p:nvSpPr>
        <p:spPr>
          <a:xfrm>
            <a:off x="-32458" y="70618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0" name="Google Shape;520;p32"/>
          <p:cNvSpPr txBox="1"/>
          <p:nvPr>
            <p:ph idx="6" type="subTitle"/>
          </p:nvPr>
        </p:nvSpPr>
        <p:spPr>
          <a:xfrm>
            <a:off x="-32458" y="9052400"/>
            <a:ext cx="24377700" cy="1575300"/>
          </a:xfrm>
          <a:prstGeom prst="rect">
            <a:avLst/>
          </a:prstGeom>
          <a:noFill/>
          <a:ln>
            <a:noFill/>
          </a:ln>
        </p:spPr>
        <p:txBody>
          <a:bodyPr anchorCtr="0" anchor="ctr" bIns="0" lIns="1219000" spcFirstLastPara="1" rIns="4144550" wrap="square" tIns="0">
            <a:noAutofit/>
          </a:bodyPr>
          <a:lstStyle>
            <a:lvl1pPr lvl="0" rtl="0" algn="r">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1" name="Google Shape;521;p32"/>
          <p:cNvSpPr txBox="1"/>
          <p:nvPr>
            <p:ph idx="7" type="subTitle"/>
          </p:nvPr>
        </p:nvSpPr>
        <p:spPr>
          <a:xfrm>
            <a:off x="467" y="10984600"/>
            <a:ext cx="24443100" cy="15753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extLst>
    <p:ext uri="{DCECCB84-F9BA-43D5-87BE-67443E8EF086}">
      <p15:sldGuideLst>
        <p15:guide id="1" pos="768">
          <p15:clr>
            <a:srgbClr val="F9AD4C"/>
          </p15:clr>
        </p15:guide>
        <p15:guide id="2" pos="14556">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9. Bullets 1–4 (Greens)">
  <p:cSld name="CUSTOM_2_7_1_6_1_2">
    <p:spTree>
      <p:nvGrpSpPr>
        <p:cNvPr id="522"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24" name="Google Shape;524;p3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25" name="Google Shape;525;p3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26" name="Google Shape;526;p3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27" name="Google Shape;527;p3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29" name="Google Shape;529;p3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0" name="Google Shape;530;p33"/>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1" name="Google Shape;531;p33"/>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2" name="Google Shape;532;p33"/>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3" name="Google Shape;533;p33"/>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34" name="Google Shape;534;p33"/>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5" name="Google Shape;535;p33"/>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36" name="Google Shape;536;p33"/>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37" name="Google Shape;537;p33"/>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b="238" l="0" r="0" t="22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b="238" l="0" r="0" t="22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0. Bullets 1–4 (Yellow/Green)">
  <p:cSld name="CUSTOM_2_7_1_6_1_2_1">
    <p:spTree>
      <p:nvGrpSpPr>
        <p:cNvPr id="54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43" name="Google Shape;543;p3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4" name="Google Shape;544;p3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45" name="Google Shape;545;p3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46" name="Google Shape;546;p3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48" name="Google Shape;548;p3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49" name="Google Shape;549;p34"/>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0" name="Google Shape;550;p34"/>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1" name="Google Shape;551;p34"/>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2" name="Google Shape;552;p34"/>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53" name="Google Shape;553;p34"/>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4" name="Google Shape;554;p34"/>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5" name="Google Shape;555;p34"/>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56" name="Google Shape;556;p34"/>
          <p:cNvPicPr preferRelativeResize="0"/>
          <p:nvPr/>
        </p:nvPicPr>
        <p:blipFill rotWithShape="1">
          <a:blip r:embed="rId2">
            <a:alphaModFix/>
          </a:blip>
          <a:srcRect b="1830" l="0" r="0" t="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b="1830" l="0" r="0" t="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b="1830" l="0" r="0" t="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b="1830" l="0" r="0" t="1830"/>
          <a:stretch/>
        </p:blipFill>
        <p:spPr>
          <a:xfrm>
            <a:off x="1145750" y="8219361"/>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1. Bullets 1–4 (Gray)">
  <p:cSld name="CUSTOM_2_7_1_6_1_2_1_1">
    <p:spTree>
      <p:nvGrpSpPr>
        <p:cNvPr id="560"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62" name="Google Shape;562;p3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3" name="Google Shape;563;p3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64" name="Google Shape;564;p3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65" name="Google Shape;565;p3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67" name="Google Shape;567;p3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8" name="Google Shape;568;p35"/>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9" name="Google Shape;569;p35"/>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0" name="Google Shape;570;p35"/>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1" name="Google Shape;571;p35"/>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72" name="Google Shape;572;p35"/>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3" name="Google Shape;573;p35"/>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74" name="Google Shape;574;p35"/>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75" name="Google Shape;575;p35"/>
          <p:cNvPicPr preferRelativeResize="0"/>
          <p:nvPr/>
        </p:nvPicPr>
        <p:blipFill rotWithShape="1">
          <a:blip r:embed="rId2">
            <a:alphaModFix/>
          </a:blip>
          <a:srcRect b="1765" l="0" r="0" t="1774"/>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b="1765" l="0" r="0" t="1774"/>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b="1765" l="0" r="0" t="1774"/>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b="1765" l="0" r="0" t="1774"/>
          <a:stretch/>
        </p:blipFill>
        <p:spPr>
          <a:xfrm>
            <a:off x="1152516" y="10444195"/>
            <a:ext cx="2094299"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2. Bullets 1–4 (Blue)">
  <p:cSld name="CUSTOM_2_7_1_6_1_2_1_1_1">
    <p:spTree>
      <p:nvGrpSpPr>
        <p:cNvPr id="579"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1" name="Google Shape;581;p3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2" name="Google Shape;582;p3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583" name="Google Shape;583;p3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584" name="Google Shape;584;p3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586" name="Google Shape;586;p3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7" name="Google Shape;587;p36"/>
          <p:cNvSpPr txBox="1"/>
          <p:nvPr>
            <p:ph idx="3" type="subTitle"/>
          </p:nvPr>
        </p:nvSpPr>
        <p:spPr>
          <a:xfrm>
            <a:off x="32592" y="3728000"/>
            <a:ext cx="243777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88" name="Google Shape;588;p36"/>
          <p:cNvSpPr/>
          <p:nvPr/>
        </p:nvSpPr>
        <p:spPr>
          <a:xfrm>
            <a:off x="3605861" y="59496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89" name="Google Shape;589;p36"/>
          <p:cNvSpPr/>
          <p:nvPr/>
        </p:nvSpPr>
        <p:spPr>
          <a:xfrm>
            <a:off x="3605861" y="8196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0" name="Google Shape;590;p36"/>
          <p:cNvSpPr/>
          <p:nvPr/>
        </p:nvSpPr>
        <p:spPr>
          <a:xfrm>
            <a:off x="3605861" y="104506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591" name="Google Shape;591;p36"/>
          <p:cNvSpPr txBox="1"/>
          <p:nvPr>
            <p:ph idx="4" type="subTitle"/>
          </p:nvPr>
        </p:nvSpPr>
        <p:spPr>
          <a:xfrm>
            <a:off x="-32592" y="59561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2" name="Google Shape;592;p36"/>
          <p:cNvSpPr txBox="1"/>
          <p:nvPr>
            <p:ph idx="5" type="subTitle"/>
          </p:nvPr>
        </p:nvSpPr>
        <p:spPr>
          <a:xfrm>
            <a:off x="0" y="8203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93" name="Google Shape;593;p36"/>
          <p:cNvSpPr txBox="1"/>
          <p:nvPr>
            <p:ph idx="6" type="subTitle"/>
          </p:nvPr>
        </p:nvSpPr>
        <p:spPr>
          <a:xfrm>
            <a:off x="-32791" y="104506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594" name="Google Shape;594;p36"/>
          <p:cNvPicPr preferRelativeResize="0"/>
          <p:nvPr/>
        </p:nvPicPr>
        <p:blipFill rotWithShape="1">
          <a:blip r:embed="rId2">
            <a:alphaModFix/>
          </a:blip>
          <a:srcRect b="465" l="0" r="0" t="47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b="465" l="0" r="0" t="47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b="465" l="0" r="0" t="47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b="465" l="0" r="0" t="475"/>
          <a:stretch/>
        </p:blipFill>
        <p:spPr>
          <a:xfrm>
            <a:off x="1152516" y="10444195"/>
            <a:ext cx="2094299"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3. Bullets 1–5 (Green)">
  <p:cSld name="CUSTOM_2_7_1_4_1">
    <p:spTree>
      <p:nvGrpSpPr>
        <p:cNvPr id="598"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0" name="Google Shape;600;p3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1" name="Google Shape;601;p3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02" name="Google Shape;602;p3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03" name="Google Shape;603;p3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05" name="Google Shape;605;p3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6" name="Google Shape;606;p37"/>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07" name="Google Shape;607;p37"/>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8" name="Google Shape;608;p37"/>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09" name="Google Shape;609;p37"/>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0" name="Google Shape;610;p37"/>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1" name="Google Shape;611;p37"/>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2" name="Google Shape;612;p37"/>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13" name="Google Shape;613;p37"/>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14" name="Google Shape;614;p37"/>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15" name="Google Shape;615;p37"/>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b="238" l="0" r="0" t="22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b="238" l="0" r="0" t="22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4. Bullets 1–5 (Green/Yellow)">
  <p:cSld name="CUSTOM_2_7_1_4_1_2">
    <p:spTree>
      <p:nvGrpSpPr>
        <p:cNvPr id="620"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22" name="Google Shape;622;p3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3" name="Google Shape;623;p3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24" name="Google Shape;624;p3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25" name="Google Shape;625;p3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27" name="Google Shape;627;p3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8" name="Google Shape;628;p38"/>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29" name="Google Shape;629;p38"/>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0" name="Google Shape;630;p38"/>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1" name="Google Shape;631;p38"/>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2" name="Google Shape;632;p38"/>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3" name="Google Shape;633;p38"/>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4" name="Google Shape;634;p38"/>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35" name="Google Shape;635;p38"/>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36" name="Google Shape;636;p38"/>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37" name="Google Shape;637;p38"/>
          <p:cNvPicPr preferRelativeResize="0"/>
          <p:nvPr/>
        </p:nvPicPr>
        <p:blipFill rotWithShape="1">
          <a:blip r:embed="rId2">
            <a:alphaModFix/>
          </a:blip>
          <a:srcRect b="1830" l="0" r="0" t="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b="1830" l="0" r="0" t="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b="1830" l="0" r="0" t="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b="1830" l="0" r="0" t="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b="1830" l="0" r="0" t="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5. Bullets 1–5 (Gray)">
  <p:cSld name="CUSTOM_2_7_1_4_1_1">
    <p:spTree>
      <p:nvGrpSpPr>
        <p:cNvPr id="642"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44" name="Google Shape;644;p3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5" name="Google Shape;645;p3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46" name="Google Shape;646;p3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47" name="Google Shape;647;p3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49" name="Google Shape;649;p3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0" name="Google Shape;650;p39"/>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1" name="Google Shape;651;p39"/>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2" name="Google Shape;652;p39"/>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3" name="Google Shape;653;p39"/>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4" name="Google Shape;654;p39"/>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5" name="Google Shape;655;p39"/>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6" name="Google Shape;656;p39"/>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7" name="Google Shape;657;p39"/>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58" name="Google Shape;658;p39"/>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59" name="Google Shape;659;p39"/>
          <p:cNvPicPr preferRelativeResize="0"/>
          <p:nvPr/>
        </p:nvPicPr>
        <p:blipFill rotWithShape="1">
          <a:blip r:embed="rId2">
            <a:alphaModFix/>
          </a:blip>
          <a:srcRect b="1765" l="0" r="0" t="1774"/>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b="1765" l="0" r="0" t="1774"/>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b="1765" l="0" r="0" t="1774"/>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b="1765" l="0" r="0" t="1774"/>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b="1765" l="0" r="0" t="1774"/>
          <a:stretch/>
        </p:blipFill>
        <p:spPr>
          <a:xfrm>
            <a:off x="1145750" y="10875461"/>
            <a:ext cx="2094297" cy="1618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 Bullets 1–5 (Blue)">
  <p:cSld name="CUSTOM_2_7_1_4_1_1_1">
    <p:spTree>
      <p:nvGrpSpPr>
        <p:cNvPr id="664"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66" name="Google Shape;666;p4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67" name="Google Shape;667;p4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68" name="Google Shape;668;p4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69" name="Google Shape;669;p4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71" name="Google Shape;671;p4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2" name="Google Shape;672;p40"/>
          <p:cNvSpPr txBox="1"/>
          <p:nvPr>
            <p:ph idx="3" type="subTitle"/>
          </p:nvPr>
        </p:nvSpPr>
        <p:spPr>
          <a:xfrm>
            <a:off x="67" y="3518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3" name="Google Shape;673;p40"/>
          <p:cNvSpPr/>
          <p:nvPr/>
        </p:nvSpPr>
        <p:spPr>
          <a:xfrm>
            <a:off x="3605861" y="5340096"/>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4" name="Google Shape;674;p40"/>
          <p:cNvSpPr/>
          <p:nvPr/>
        </p:nvSpPr>
        <p:spPr>
          <a:xfrm>
            <a:off x="3605861" y="7180933"/>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5" name="Google Shape;675;p40"/>
          <p:cNvSpPr/>
          <p:nvPr/>
        </p:nvSpPr>
        <p:spPr>
          <a:xfrm>
            <a:off x="3605861" y="9028200"/>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76" name="Google Shape;676;p40"/>
          <p:cNvSpPr txBox="1"/>
          <p:nvPr>
            <p:ph idx="4" type="subTitle"/>
          </p:nvPr>
        </p:nvSpPr>
        <p:spPr>
          <a:xfrm>
            <a:off x="-32458" y="5346533"/>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7" name="Google Shape;677;p40"/>
          <p:cNvSpPr txBox="1"/>
          <p:nvPr>
            <p:ph idx="5" type="subTitle"/>
          </p:nvPr>
        </p:nvSpPr>
        <p:spPr>
          <a:xfrm>
            <a:off x="267" y="71874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8" name="Google Shape;678;p40"/>
          <p:cNvSpPr txBox="1"/>
          <p:nvPr>
            <p:ph idx="6" type="subTitle"/>
          </p:nvPr>
        </p:nvSpPr>
        <p:spPr>
          <a:xfrm>
            <a:off x="-32791" y="9028200"/>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79" name="Google Shape;679;p40"/>
          <p:cNvSpPr/>
          <p:nvPr/>
        </p:nvSpPr>
        <p:spPr>
          <a:xfrm>
            <a:off x="3638652" y="10875467"/>
            <a:ext cx="20040300" cy="165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0" name="Google Shape;680;p40"/>
          <p:cNvSpPr txBox="1"/>
          <p:nvPr>
            <p:ph idx="7" type="subTitle"/>
          </p:nvPr>
        </p:nvSpPr>
        <p:spPr>
          <a:xfrm>
            <a:off x="0" y="10875467"/>
            <a:ext cx="24443100" cy="1618500"/>
          </a:xfrm>
          <a:prstGeom prst="rect">
            <a:avLst/>
          </a:prstGeom>
          <a:noFill/>
          <a:ln>
            <a:noFill/>
          </a:ln>
        </p:spPr>
        <p:txBody>
          <a:bodyPr anchorCtr="0" anchor="ctr" bIns="0" lIns="41445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681" name="Google Shape;681;p40"/>
          <p:cNvPicPr preferRelativeResize="0"/>
          <p:nvPr/>
        </p:nvPicPr>
        <p:blipFill rotWithShape="1">
          <a:blip r:embed="rId2">
            <a:alphaModFix/>
          </a:blip>
          <a:srcRect b="465" l="0" r="0" t="47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b="465" l="0" r="0" t="47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b="465" l="0" r="0" t="47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b="465" l="0" r="0" t="47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b="465" l="0" r="0" t="475"/>
          <a:stretch/>
        </p:blipFill>
        <p:spPr>
          <a:xfrm>
            <a:off x="1145750" y="10875461"/>
            <a:ext cx="2094298" cy="1617978"/>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7. Bullets 1–6 (Green)">
  <p:cSld name="CUSTOM_2_7_1_3_1_1_3_1">
    <p:spTree>
      <p:nvGrpSpPr>
        <p:cNvPr id="686"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88" name="Google Shape;688;p4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89" name="Google Shape;689;p4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690" name="Google Shape;690;p4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691" name="Google Shape;691;p4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693" name="Google Shape;693;p4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4" name="Google Shape;694;p41"/>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95" name="Google Shape;695;p41"/>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6" name="Google Shape;696;p41"/>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7" name="Google Shape;697;p41"/>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8" name="Google Shape;698;p41"/>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699" name="Google Shape;699;p41"/>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00" name="Google Shape;700;p41"/>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1" name="Google Shape;701;p41"/>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2" name="Google Shape;702;p41"/>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3" name="Google Shape;703;p41"/>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04" name="Google Shape;704;p41"/>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05" name="Google Shape;705;p41"/>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b="238" l="0" r="0" t="22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b="238" l="0" r="0" t="22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b="238" l="0" r="0" t="228"/>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itle Slide: UX/UI Design">
  <p:cSld name="CUSTOM_2_3_1_1_1_1_1_2_1_2_1_1_1_1_2_2_1_1_1">
    <p:spTree>
      <p:nvGrpSpPr>
        <p:cNvPr id="28"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31" name="Google Shape;31;p6"/>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33" name="Google Shape;33;p6"/>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4" name="Google Shape;34;p6"/>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35" name="Google Shape;35;p6"/>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8. Bullets 1–6 (Yellow/Green)">
  <p:cSld name="CUSTOM_2_7_1_3_1_1_3_2">
    <p:spTree>
      <p:nvGrpSpPr>
        <p:cNvPr id="71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13" name="Google Shape;713;p4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4" name="Google Shape;714;p4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15" name="Google Shape;715;p4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4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18" name="Google Shape;718;p4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19" name="Google Shape;719;p42"/>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0" name="Google Shape;720;p42"/>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1" name="Google Shape;721;p42"/>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2" name="Google Shape;722;p42"/>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3" name="Google Shape;723;p42"/>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4" name="Google Shape;724;p42"/>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25" name="Google Shape;725;p42"/>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6" name="Google Shape;726;p42"/>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7" name="Google Shape;727;p42"/>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8" name="Google Shape;728;p42"/>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29" name="Google Shape;729;p42"/>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30" name="Google Shape;730;p42"/>
          <p:cNvPicPr preferRelativeResize="0"/>
          <p:nvPr/>
        </p:nvPicPr>
        <p:blipFill rotWithShape="1">
          <a:blip r:embed="rId2">
            <a:alphaModFix/>
          </a:blip>
          <a:srcRect b="1830" l="0" r="0" t="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b="1830" l="0" r="0" t="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b="1830" l="0" r="0" t="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b="1830" l="0" r="0" t="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b="1830" l="0" r="0" t="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b="1830" l="0" r="0" t="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9. Bullets 1–6 (Gray)">
  <p:cSld name="CUSTOM_2_7_1_3_1_1_3_3">
    <p:spTree>
      <p:nvGrpSpPr>
        <p:cNvPr id="736"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38" name="Google Shape;738;p43"/>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39" name="Google Shape;739;p43"/>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40" name="Google Shape;740;p43"/>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41" name="Google Shape;741;p4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43" name="Google Shape;743;p43"/>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4" name="Google Shape;744;p43"/>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5" name="Google Shape;745;p43"/>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6" name="Google Shape;746;p43"/>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7" name="Google Shape;747;p43"/>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8" name="Google Shape;748;p43"/>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49" name="Google Shape;749;p43"/>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50" name="Google Shape;750;p43"/>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1" name="Google Shape;751;p43"/>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2" name="Google Shape;752;p43"/>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3" name="Google Shape;753;p43"/>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4" name="Google Shape;754;p43"/>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55" name="Google Shape;755;p43"/>
          <p:cNvPicPr preferRelativeResize="0"/>
          <p:nvPr/>
        </p:nvPicPr>
        <p:blipFill rotWithShape="1">
          <a:blip r:embed="rId2">
            <a:alphaModFix/>
          </a:blip>
          <a:srcRect b="1765" l="0" r="0" t="1774"/>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b="1765" l="0" r="0" t="1774"/>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b="1765" l="0" r="0" t="1774"/>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b="1765" l="0" r="0" t="1774"/>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b="1765" l="0" r="0" t="1774"/>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b="1765" l="0" r="0" t="1774"/>
          <a:stretch/>
        </p:blipFill>
        <p:spPr>
          <a:xfrm>
            <a:off x="1145750" y="11208725"/>
            <a:ext cx="1540411" cy="119040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0. Bullets 1–6 (Blue)">
  <p:cSld name="CUSTOM_2_7_1_3_1_1_3_2_1">
    <p:spTree>
      <p:nvGrpSpPr>
        <p:cNvPr id="76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63" name="Google Shape;763;p44"/>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4" name="Google Shape;764;p44"/>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65" name="Google Shape;765;p44"/>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66" name="Google Shape;766;p4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68" name="Google Shape;768;p44"/>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69" name="Google Shape;769;p44"/>
          <p:cNvSpPr txBox="1"/>
          <p:nvPr>
            <p:ph idx="3" type="subTitle"/>
          </p:nvPr>
        </p:nvSpPr>
        <p:spPr>
          <a:xfrm>
            <a:off x="-32392" y="33990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0" name="Google Shape;770;p44"/>
          <p:cNvSpPr/>
          <p:nvPr/>
        </p:nvSpPr>
        <p:spPr>
          <a:xfrm>
            <a:off x="3042807" y="4877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1" name="Google Shape;771;p44"/>
          <p:cNvSpPr/>
          <p:nvPr/>
        </p:nvSpPr>
        <p:spPr>
          <a:xfrm>
            <a:off x="3042807" y="64532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2" name="Google Shape;772;p44"/>
          <p:cNvSpPr/>
          <p:nvPr/>
        </p:nvSpPr>
        <p:spPr>
          <a:xfrm>
            <a:off x="3042807" y="80294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3" name="Google Shape;773;p44"/>
          <p:cNvSpPr/>
          <p:nvPr/>
        </p:nvSpPr>
        <p:spPr>
          <a:xfrm>
            <a:off x="3042607" y="9605733"/>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4" name="Google Shape;774;p44"/>
          <p:cNvSpPr/>
          <p:nvPr/>
        </p:nvSpPr>
        <p:spPr>
          <a:xfrm>
            <a:off x="3042807" y="11182067"/>
            <a:ext cx="20603400" cy="12969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75" name="Google Shape;775;p44"/>
          <p:cNvSpPr txBox="1"/>
          <p:nvPr>
            <p:ph idx="4" type="subTitle"/>
          </p:nvPr>
        </p:nvSpPr>
        <p:spPr>
          <a:xfrm>
            <a:off x="-32258" y="49302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6" name="Google Shape;776;p44"/>
          <p:cNvSpPr txBox="1"/>
          <p:nvPr>
            <p:ph idx="5" type="subTitle"/>
          </p:nvPr>
        </p:nvSpPr>
        <p:spPr>
          <a:xfrm>
            <a:off x="-32525" y="6506467"/>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7" name="Google Shape;777;p44"/>
          <p:cNvSpPr txBox="1"/>
          <p:nvPr>
            <p:ph idx="6" type="subTitle"/>
          </p:nvPr>
        </p:nvSpPr>
        <p:spPr>
          <a:xfrm>
            <a:off x="-32658" y="80827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8" name="Google Shape;778;p44"/>
          <p:cNvSpPr txBox="1"/>
          <p:nvPr>
            <p:ph idx="7" type="subTitle"/>
          </p:nvPr>
        </p:nvSpPr>
        <p:spPr>
          <a:xfrm>
            <a:off x="-32325" y="96589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79" name="Google Shape;779;p44"/>
          <p:cNvSpPr txBox="1"/>
          <p:nvPr>
            <p:ph idx="8" type="subTitle"/>
          </p:nvPr>
        </p:nvSpPr>
        <p:spPr>
          <a:xfrm>
            <a:off x="-32325" y="11296333"/>
            <a:ext cx="24443100" cy="1190400"/>
          </a:xfrm>
          <a:prstGeom prst="rect">
            <a:avLst/>
          </a:prstGeom>
          <a:noFill/>
          <a:ln>
            <a:noFill/>
          </a:ln>
        </p:spPr>
        <p:txBody>
          <a:bodyPr anchorCtr="0" anchor="ctr" bIns="0" lIns="377880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780" name="Google Shape;780;p44"/>
          <p:cNvPicPr preferRelativeResize="0"/>
          <p:nvPr/>
        </p:nvPicPr>
        <p:blipFill rotWithShape="1">
          <a:blip r:embed="rId2">
            <a:alphaModFix/>
          </a:blip>
          <a:srcRect b="475" l="0" r="0" t="46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b="475" l="0" r="0" t="46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b="475" l="0" r="0" t="46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b="475" l="0" r="0" t="46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b="475" l="0" r="0" t="46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b="475" l="0" r="0" t="465"/>
          <a:stretch/>
        </p:blipFill>
        <p:spPr>
          <a:xfrm>
            <a:off x="1145750" y="11208725"/>
            <a:ext cx="1540411" cy="1190090"/>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 Bullets 1–7 (Green)">
  <p:cSld name="CUSTOM_2_7_1_3_1_1_1_2">
    <p:spTree>
      <p:nvGrpSpPr>
        <p:cNvPr id="786"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88" name="Google Shape;788;p45"/>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89" name="Google Shape;789;p45"/>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790" name="Google Shape;790;p45"/>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791" name="Google Shape;791;p4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793" name="Google Shape;793;p45"/>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4" name="Google Shape;794;p45"/>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5" name="Google Shape;795;p45"/>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6" name="Google Shape;796;p45"/>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7" name="Google Shape;797;p45"/>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798" name="Google Shape;798;p45"/>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99" name="Google Shape;799;p45"/>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0" name="Google Shape;800;p45"/>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1" name="Google Shape;801;p45"/>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2" name="Google Shape;802;p45"/>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3" name="Google Shape;803;p45"/>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4" name="Google Shape;804;p45"/>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05" name="Google Shape;805;p45"/>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06" name="Google Shape;806;p45"/>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07" name="Google Shape;807;p45"/>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b="1037" l="0" r="0" t="104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b="1037" l="0" r="0" t="104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b="1390" l="0" r="0" t="138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2. Bullets 1–7 (Yellow/Green)">
  <p:cSld name="CUSTOM_2_7_1_3_1_1_1_2_1">
    <p:spTree>
      <p:nvGrpSpPr>
        <p:cNvPr id="814"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16" name="Google Shape;816;p46"/>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17" name="Google Shape;817;p46"/>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18" name="Google Shape;818;p46"/>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19" name="Google Shape;819;p4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21" name="Google Shape;821;p46"/>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2" name="Google Shape;822;p46"/>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3" name="Google Shape;823;p46"/>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4" name="Google Shape;824;p46"/>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5" name="Google Shape;825;p46"/>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6" name="Google Shape;826;p46"/>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7" name="Google Shape;827;p46"/>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28" name="Google Shape;828;p46"/>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29" name="Google Shape;829;p46"/>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0" name="Google Shape;830;p46"/>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1" name="Google Shape;831;p46"/>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2" name="Google Shape;832;p46"/>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33" name="Google Shape;833;p46"/>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34" name="Google Shape;834;p46"/>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35" name="Google Shape;835;p46"/>
          <p:cNvPicPr preferRelativeResize="0"/>
          <p:nvPr/>
        </p:nvPicPr>
        <p:blipFill rotWithShape="1">
          <a:blip r:embed="rId2">
            <a:alphaModFix/>
          </a:blip>
          <a:srcRect b="1830" l="0" r="0" t="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b="1830" l="0" r="0" t="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b="1830" l="0" r="0" t="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b="1830" l="0" r="0" t="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b="1830" l="0" r="0" t="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b="1830" l="0" r="0" t="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b="1830" l="0" r="0" t="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3. Bullets 1–7 (Gray)">
  <p:cSld name="CUSTOM_2_7_1_3_1_1_1_2_1_1">
    <p:spTree>
      <p:nvGrpSpPr>
        <p:cNvPr id="842"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44" name="Google Shape;844;p47"/>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45" name="Google Shape;845;p47"/>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46" name="Google Shape;846;p47"/>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47" name="Google Shape;847;p4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49" name="Google Shape;849;p47"/>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0" name="Google Shape;850;p47"/>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1" name="Google Shape;851;p47"/>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2" name="Google Shape;852;p47"/>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3" name="Google Shape;853;p47"/>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4" name="Google Shape;854;p47"/>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5" name="Google Shape;855;p47"/>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6" name="Google Shape;856;p47"/>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7" name="Google Shape;857;p47"/>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58" name="Google Shape;858;p47"/>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59" name="Google Shape;859;p47"/>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0" name="Google Shape;860;p47"/>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61" name="Google Shape;861;p47"/>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62" name="Google Shape;862;p47"/>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63" name="Google Shape;863;p47"/>
          <p:cNvPicPr preferRelativeResize="0"/>
          <p:nvPr/>
        </p:nvPicPr>
        <p:blipFill rotWithShape="1">
          <a:blip r:embed="rId2">
            <a:alphaModFix/>
          </a:blip>
          <a:srcRect b="2561" l="0" r="0" t="2552"/>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b="2561" l="0" r="0" t="2552"/>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b="2561" l="0" r="0" t="2552"/>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b="2561" l="0" r="0" t="2552"/>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b="2561" l="0" r="0" t="2552"/>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b="2892" l="0" r="0" t="2883"/>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b="2892" l="0" r="0" t="2883"/>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4. Bullets 1–7 (Blue)">
  <p:cSld name="CUSTOM_2_7_1_3_1_1_1_2_1_1_1">
    <p:spTree>
      <p:nvGrpSpPr>
        <p:cNvPr id="870"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72" name="Google Shape;872;p48"/>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3" name="Google Shape;873;p48"/>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874" name="Google Shape;874;p48"/>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875" name="Google Shape;875;p4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877" name="Google Shape;877;p48"/>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8" name="Google Shape;878;p48"/>
          <p:cNvSpPr txBox="1"/>
          <p:nvPr>
            <p:ph idx="3" type="subTitle"/>
          </p:nvPr>
        </p:nvSpPr>
        <p:spPr>
          <a:xfrm>
            <a:off x="0" y="31342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79" name="Google Shape;879;p48"/>
          <p:cNvSpPr/>
          <p:nvPr/>
        </p:nvSpPr>
        <p:spPr>
          <a:xfrm>
            <a:off x="2786474" y="44913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0" name="Google Shape;880;p48"/>
          <p:cNvSpPr txBox="1"/>
          <p:nvPr>
            <p:ph idx="4" type="subTitle"/>
          </p:nvPr>
        </p:nvSpPr>
        <p:spPr>
          <a:xfrm>
            <a:off x="666" y="4527867"/>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1" name="Google Shape;881;p48"/>
          <p:cNvSpPr/>
          <p:nvPr/>
        </p:nvSpPr>
        <p:spPr>
          <a:xfrm>
            <a:off x="2786141" y="5886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2" name="Google Shape;882;p48"/>
          <p:cNvSpPr txBox="1"/>
          <p:nvPr>
            <p:ph idx="5" type="subTitle"/>
          </p:nvPr>
        </p:nvSpPr>
        <p:spPr>
          <a:xfrm>
            <a:off x="0" y="5922933"/>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3" name="Google Shape;883;p48"/>
          <p:cNvSpPr/>
          <p:nvPr/>
        </p:nvSpPr>
        <p:spPr>
          <a:xfrm>
            <a:off x="2786141" y="7280067"/>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4" name="Google Shape;884;p48"/>
          <p:cNvSpPr txBox="1"/>
          <p:nvPr>
            <p:ph idx="6" type="subTitle"/>
          </p:nvPr>
        </p:nvSpPr>
        <p:spPr>
          <a:xfrm>
            <a:off x="-666" y="7316600"/>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5" name="Google Shape;885;p48"/>
          <p:cNvSpPr/>
          <p:nvPr/>
        </p:nvSpPr>
        <p:spPr>
          <a:xfrm>
            <a:off x="2786208" y="86737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6" name="Google Shape;886;p48"/>
          <p:cNvSpPr txBox="1"/>
          <p:nvPr>
            <p:ph idx="7" type="subTitle"/>
          </p:nvPr>
        </p:nvSpPr>
        <p:spPr>
          <a:xfrm>
            <a:off x="0" y="87102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7" name="Google Shape;887;p48"/>
          <p:cNvSpPr/>
          <p:nvPr/>
        </p:nvSpPr>
        <p:spPr>
          <a:xfrm>
            <a:off x="2786208" y="10067400"/>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88" name="Google Shape;888;p48"/>
          <p:cNvSpPr txBox="1"/>
          <p:nvPr>
            <p:ph idx="8" type="subTitle"/>
          </p:nvPr>
        </p:nvSpPr>
        <p:spPr>
          <a:xfrm>
            <a:off x="-133" y="10103933"/>
            <a:ext cx="24377700" cy="12192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889" name="Google Shape;889;p48"/>
          <p:cNvSpPr/>
          <p:nvPr/>
        </p:nvSpPr>
        <p:spPr>
          <a:xfrm>
            <a:off x="2786208" y="11529133"/>
            <a:ext cx="20926500" cy="11904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890" name="Google Shape;890;p48"/>
          <p:cNvSpPr txBox="1"/>
          <p:nvPr>
            <p:ph idx="9" type="subTitle"/>
          </p:nvPr>
        </p:nvSpPr>
        <p:spPr>
          <a:xfrm>
            <a:off x="67" y="11565667"/>
            <a:ext cx="24377700" cy="1190400"/>
          </a:xfrm>
          <a:prstGeom prst="rect">
            <a:avLst/>
          </a:prstGeom>
          <a:noFill/>
          <a:ln>
            <a:noFill/>
          </a:ln>
        </p:spPr>
        <p:txBody>
          <a:bodyPr anchorCtr="0" anchor="ctr" bIns="0" lIns="3535050"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891" name="Google Shape;891;p48"/>
          <p:cNvPicPr preferRelativeResize="0"/>
          <p:nvPr/>
        </p:nvPicPr>
        <p:blipFill rotWithShape="1">
          <a:blip r:embed="rId2">
            <a:alphaModFix/>
          </a:blip>
          <a:srcRect b="1276" l="0" r="0" t="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b="1276" l="0" r="0" t="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b="1276" l="0" r="0" t="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b="1276" l="0" r="0" t="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b="1276" l="0" r="0" t="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b="1616" l="0" r="0" t="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b="1616" l="0" r="0" t="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5. Bullets 1–8 (Green)">
  <p:cSld name="CUSTOM_2_7_1_3_1_1_1_1_1_1">
    <p:spTree>
      <p:nvGrpSpPr>
        <p:cNvPr id="898" name="Shape 898"/>
        <p:cNvGrpSpPr/>
        <p:nvPr/>
      </p:nvGrpSpPr>
      <p:grpSpPr>
        <a:xfrm>
          <a:off x="0" y="0"/>
          <a:ext cx="0" cy="0"/>
          <a:chOff x="0" y="0"/>
          <a:chExt cx="0" cy="0"/>
        </a:xfrm>
      </p:grpSpPr>
      <p:sp>
        <p:nvSpPr>
          <p:cNvPr id="899" name="Google Shape;899;p49"/>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0" name="Google Shape;900;p49"/>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01" name="Google Shape;901;p49"/>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02" name="Google Shape;902;p4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04" name="Google Shape;904;p49"/>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5" name="Google Shape;905;p49"/>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6" name="Google Shape;906;p49"/>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7" name="Google Shape;907;p49"/>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08" name="Google Shape;908;p49"/>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09" name="Google Shape;909;p49"/>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0" name="Google Shape;910;p49"/>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1" name="Google Shape;911;p49"/>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2" name="Google Shape;912;p49"/>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3" name="Google Shape;913;p49"/>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4" name="Google Shape;914;p49"/>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5" name="Google Shape;915;p49"/>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6" name="Google Shape;916;p49"/>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7" name="Google Shape;917;p49"/>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18" name="Google Shape;918;p49"/>
          <p:cNvSpPr txBox="1"/>
          <p:nvPr>
            <p:ph idx="9" type="subTitle"/>
          </p:nvPr>
        </p:nvSpPr>
        <p:spPr>
          <a:xfrm>
            <a:off x="0" y="3357333"/>
            <a:ext cx="229155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19" name="Google Shape;919;p49"/>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20" name="Google Shape;920;p49"/>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21" name="Google Shape;921;p49"/>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b="1037" l="0" r="0" t="104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b="1037" l="0" r="0" t="104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b="1037" l="0" r="0" t="104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b="1037" l="0" r="0" t="1047"/>
          <a:stretch/>
        </p:blipFill>
        <p:spPr>
          <a:xfrm>
            <a:off x="1145750" y="11505768"/>
            <a:ext cx="1267637"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6. Bullets 1–8 (Yellow/Green)">
  <p:cSld name="CUSTOM_2_7_1_3_1_1_1_1_1_1_1">
    <p:spTree>
      <p:nvGrpSpPr>
        <p:cNvPr id="929" name="Shape 929"/>
        <p:cNvGrpSpPr/>
        <p:nvPr/>
      </p:nvGrpSpPr>
      <p:grpSpPr>
        <a:xfrm>
          <a:off x="0" y="0"/>
          <a:ext cx="0" cy="0"/>
          <a:chOff x="0" y="0"/>
          <a:chExt cx="0" cy="0"/>
        </a:xfrm>
      </p:grpSpPr>
      <p:sp>
        <p:nvSpPr>
          <p:cNvPr id="930" name="Google Shape;930;p50"/>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1" name="Google Shape;931;p50"/>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32" name="Google Shape;932;p50"/>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33" name="Google Shape;933;p5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35" name="Google Shape;935;p50"/>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6" name="Google Shape;936;p50"/>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7" name="Google Shape;937;p50"/>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38" name="Google Shape;938;p50"/>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39" name="Google Shape;939;p50"/>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0" name="Google Shape;940;p50"/>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1" name="Google Shape;941;p50"/>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2" name="Google Shape;942;p50"/>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3" name="Google Shape;943;p50"/>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4" name="Google Shape;944;p50"/>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5" name="Google Shape;945;p50"/>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6" name="Google Shape;946;p50"/>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7" name="Google Shape;947;p50"/>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48" name="Google Shape;948;p50"/>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49" name="Google Shape;949;p50"/>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50" name="Google Shape;950;p50"/>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51" name="Google Shape;951;p50"/>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52" name="Google Shape;952;p50"/>
          <p:cNvPicPr preferRelativeResize="0"/>
          <p:nvPr/>
        </p:nvPicPr>
        <p:blipFill rotWithShape="1">
          <a:blip r:embed="rId2">
            <a:alphaModFix/>
          </a:blip>
          <a:srcRect b="1830" l="0" r="0" t="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b="1830" l="0" r="0" t="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b="1830" l="0" r="0" t="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b="1830" l="0" r="0" t="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b="1830" l="0" r="0" t="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b="1830" l="0" r="0" t="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b="1830" l="0" r="0" t="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b="1830" l="0" r="0" t="1830"/>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7. Bullets 1–8 (Gray)">
  <p:cSld name="CUSTOM_2_7_1_3_1_1_1_1_1_1_1_1">
    <p:spTree>
      <p:nvGrpSpPr>
        <p:cNvPr id="960" name="Shape 960"/>
        <p:cNvGrpSpPr/>
        <p:nvPr/>
      </p:nvGrpSpPr>
      <p:grpSpPr>
        <a:xfrm>
          <a:off x="0" y="0"/>
          <a:ext cx="0" cy="0"/>
          <a:chOff x="0" y="0"/>
          <a:chExt cx="0" cy="0"/>
        </a:xfrm>
      </p:grpSpPr>
      <p:sp>
        <p:nvSpPr>
          <p:cNvPr id="961" name="Google Shape;961;p51"/>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2" name="Google Shape;962;p51"/>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63" name="Google Shape;963;p51"/>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64" name="Google Shape;964;p5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66" name="Google Shape;966;p51"/>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7" name="Google Shape;967;p51"/>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68" name="Google Shape;968;p51"/>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69" name="Google Shape;969;p51"/>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0" name="Google Shape;970;p51"/>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1" name="Google Shape;971;p51"/>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2" name="Google Shape;972;p51"/>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3" name="Google Shape;973;p51"/>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4" name="Google Shape;974;p51"/>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5" name="Google Shape;975;p51"/>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6" name="Google Shape;976;p51"/>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7" name="Google Shape;977;p51"/>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78" name="Google Shape;978;p51"/>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79" name="Google Shape;979;p51"/>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0" name="Google Shape;980;p51"/>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81" name="Google Shape;981;p51"/>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82" name="Google Shape;982;p51"/>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983" name="Google Shape;983;p51"/>
          <p:cNvPicPr preferRelativeResize="0"/>
          <p:nvPr/>
        </p:nvPicPr>
        <p:blipFill rotWithShape="1">
          <a:blip r:embed="rId2">
            <a:alphaModFix/>
          </a:blip>
          <a:srcRect b="2561" l="0" r="0" t="2552"/>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b="2561" l="0" r="0" t="2552"/>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b="2561" l="0" r="0" t="2552"/>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b="2561" l="0" r="0" t="2552"/>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b="2561" l="0" r="0" t="2552"/>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b="2561" l="0" r="0" t="2552"/>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b="2561" l="0" r="0" t="2552"/>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b="2561" l="0" r="0" t="2552"/>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Title Slide: Cybersecurity ">
  <p:cSld name="CUSTOM_2_3_1_1_1_1_1_2_1_2_1_1_1_1_2_2_1_1_1_1">
    <p:spTree>
      <p:nvGrpSpPr>
        <p:cNvPr id="38"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41" name="Google Shape;41;p7"/>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43" name="Google Shape;43;p7"/>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4" name="Google Shape;44;p7"/>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45" name="Google Shape;45;p7"/>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8. Bullets 1–8 (Blue)">
  <p:cSld name="CUSTOM_2_7_1_3_1_1_1_1_1_1_1_1_1">
    <p:spTree>
      <p:nvGrpSpPr>
        <p:cNvPr id="991" name="Shape 991"/>
        <p:cNvGrpSpPr/>
        <p:nvPr/>
      </p:nvGrpSpPr>
      <p:grpSpPr>
        <a:xfrm>
          <a:off x="0" y="0"/>
          <a:ext cx="0" cy="0"/>
          <a:chOff x="0" y="0"/>
          <a:chExt cx="0" cy="0"/>
        </a:xfrm>
      </p:grpSpPr>
      <p:sp>
        <p:nvSpPr>
          <p:cNvPr id="992" name="Google Shape;992;p52"/>
          <p:cNvSpPr txBox="1"/>
          <p:nvPr>
            <p:ph type="title"/>
          </p:nvPr>
        </p:nvSpPr>
        <p:spPr>
          <a:xfrm>
            <a:off x="-32791" y="0"/>
            <a:ext cx="24443100" cy="1423200"/>
          </a:xfrm>
          <a:prstGeom prst="rect">
            <a:avLst/>
          </a:prstGeom>
          <a:noFill/>
          <a:ln>
            <a:noFill/>
          </a:ln>
        </p:spPr>
        <p:txBody>
          <a:bodyPr anchorCtr="0" anchor="t" bIns="243750" lIns="1219000" spcFirstLastPara="1" rIns="731350" wrap="square" tIns="487575">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3" name="Google Shape;993;p52"/>
          <p:cNvSpPr txBox="1"/>
          <p:nvPr>
            <p:ph idx="1" type="subTitle"/>
          </p:nvPr>
        </p:nvSpPr>
        <p:spPr>
          <a:xfrm>
            <a:off x="0" y="1802600"/>
            <a:ext cx="24377700" cy="972900"/>
          </a:xfrm>
          <a:prstGeom prst="rect">
            <a:avLst/>
          </a:prstGeom>
          <a:noFill/>
          <a:ln>
            <a:noFill/>
          </a:ln>
        </p:spPr>
        <p:txBody>
          <a:bodyPr anchorCtr="0" anchor="t" bIns="0" lIns="1219000" spcFirstLastPara="1" rIns="1219000" wrap="square" tIns="24375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cxnSp>
        <p:nvCxnSpPr>
          <p:cNvPr id="994" name="Google Shape;994;p52"/>
          <p:cNvCxnSpPr/>
          <p:nvPr/>
        </p:nvCxnSpPr>
        <p:spPr>
          <a:xfrm>
            <a:off x="731476" y="1706880"/>
            <a:ext cx="22915500" cy="27300"/>
          </a:xfrm>
          <a:prstGeom prst="straightConnector1">
            <a:avLst/>
          </a:prstGeom>
          <a:noFill/>
          <a:ln cap="flat" cmpd="sng" w="9525">
            <a:solidFill>
              <a:schemeClr val="dk2"/>
            </a:solidFill>
            <a:prstDash val="solid"/>
            <a:round/>
            <a:headEnd len="med" w="med" type="none"/>
            <a:tailEnd len="med" w="med" type="none"/>
          </a:ln>
        </p:spPr>
      </p:cxnSp>
      <p:sp>
        <p:nvSpPr>
          <p:cNvPr id="995" name="Google Shape;995;p5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cap="flat" cmpd="sng" w="9525">
            <a:solidFill>
              <a:srgbClr val="A9B7C0"/>
            </a:solidFill>
            <a:prstDash val="solid"/>
            <a:round/>
            <a:headEnd len="med" w="med" type="none"/>
            <a:tailEnd len="med" w="med" type="none"/>
          </a:ln>
        </p:spPr>
      </p:cxnSp>
      <p:sp>
        <p:nvSpPr>
          <p:cNvPr id="997" name="Google Shape;997;p52"/>
          <p:cNvSpPr txBox="1"/>
          <p:nvPr>
            <p:ph idx="2"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998" name="Google Shape;998;p52"/>
          <p:cNvSpPr/>
          <p:nvPr/>
        </p:nvSpPr>
        <p:spPr>
          <a:xfrm>
            <a:off x="2676437" y="10328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999" name="Google Shape;999;p52"/>
          <p:cNvSpPr txBox="1"/>
          <p:nvPr>
            <p:ph idx="3" type="subTitle"/>
          </p:nvPr>
        </p:nvSpPr>
        <p:spPr>
          <a:xfrm>
            <a:off x="-65583" y="10328200"/>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0" name="Google Shape;1000;p52"/>
          <p:cNvSpPr/>
          <p:nvPr/>
        </p:nvSpPr>
        <p:spPr>
          <a:xfrm>
            <a:off x="2676103" y="11496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1" name="Google Shape;1001;p52"/>
          <p:cNvSpPr txBox="1"/>
          <p:nvPr>
            <p:ph idx="4" type="subTitle"/>
          </p:nvPr>
        </p:nvSpPr>
        <p:spPr>
          <a:xfrm>
            <a:off x="0" y="11496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2" name="Google Shape;1002;p52"/>
          <p:cNvSpPr/>
          <p:nvPr/>
        </p:nvSpPr>
        <p:spPr>
          <a:xfrm>
            <a:off x="2676303" y="7991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3" name="Google Shape;1003;p52"/>
          <p:cNvSpPr txBox="1"/>
          <p:nvPr>
            <p:ph idx="5" type="subTitle"/>
          </p:nvPr>
        </p:nvSpPr>
        <p:spPr>
          <a:xfrm>
            <a:off x="-400" y="7991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4" name="Google Shape;1004;p52"/>
          <p:cNvSpPr/>
          <p:nvPr/>
        </p:nvSpPr>
        <p:spPr>
          <a:xfrm>
            <a:off x="2675970" y="9159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5" name="Google Shape;1005;p52"/>
          <p:cNvSpPr txBox="1"/>
          <p:nvPr>
            <p:ph idx="6" type="subTitle"/>
          </p:nvPr>
        </p:nvSpPr>
        <p:spPr>
          <a:xfrm>
            <a:off x="0" y="9159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6" name="Google Shape;1006;p52"/>
          <p:cNvSpPr/>
          <p:nvPr/>
        </p:nvSpPr>
        <p:spPr>
          <a:xfrm>
            <a:off x="2676370" y="5694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7" name="Google Shape;1007;p52"/>
          <p:cNvSpPr txBox="1"/>
          <p:nvPr>
            <p:ph idx="7" type="subTitle"/>
          </p:nvPr>
        </p:nvSpPr>
        <p:spPr>
          <a:xfrm>
            <a:off x="-65916" y="5694333"/>
            <a:ext cx="24377700" cy="9753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08" name="Google Shape;1008;p52"/>
          <p:cNvSpPr/>
          <p:nvPr/>
        </p:nvSpPr>
        <p:spPr>
          <a:xfrm>
            <a:off x="2676036" y="6862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09" name="Google Shape;1009;p52"/>
          <p:cNvSpPr txBox="1"/>
          <p:nvPr>
            <p:ph idx="8" type="subTitle"/>
          </p:nvPr>
        </p:nvSpPr>
        <p:spPr>
          <a:xfrm>
            <a:off x="0" y="6862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0" name="Google Shape;1010;p52"/>
          <p:cNvSpPr/>
          <p:nvPr/>
        </p:nvSpPr>
        <p:spPr>
          <a:xfrm>
            <a:off x="2676037" y="3357000"/>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1" name="Google Shape;1011;p52"/>
          <p:cNvSpPr txBox="1"/>
          <p:nvPr>
            <p:ph idx="9" type="subTitle"/>
          </p:nvPr>
        </p:nvSpPr>
        <p:spPr>
          <a:xfrm>
            <a:off x="0" y="3357333"/>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12" name="Google Shape;1012;p52"/>
          <p:cNvSpPr/>
          <p:nvPr/>
        </p:nvSpPr>
        <p:spPr>
          <a:xfrm>
            <a:off x="2676036" y="4525333"/>
            <a:ext cx="20971200" cy="1005600"/>
          </a:xfrm>
          <a:prstGeom prst="roundRect">
            <a:avLst>
              <a:gd fmla="val 16667" name="adj"/>
            </a:avLst>
          </a:prstGeom>
          <a:solidFill>
            <a:srgbClr val="F3F3F3"/>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13" name="Google Shape;1013;p52"/>
          <p:cNvSpPr txBox="1"/>
          <p:nvPr>
            <p:ph idx="13" type="subTitle"/>
          </p:nvPr>
        </p:nvSpPr>
        <p:spPr>
          <a:xfrm>
            <a:off x="0" y="4525667"/>
            <a:ext cx="24377700" cy="1005600"/>
          </a:xfrm>
          <a:prstGeom prst="rect">
            <a:avLst/>
          </a:prstGeom>
          <a:noFill/>
          <a:ln>
            <a:noFill/>
          </a:ln>
        </p:spPr>
        <p:txBody>
          <a:bodyPr anchorCtr="0" anchor="ctr" bIns="0" lIns="3315625" spcFirstLastPara="1" rIns="1219000" wrap="square" tIns="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pic>
        <p:nvPicPr>
          <p:cNvPr id="1014" name="Google Shape;1014;p52"/>
          <p:cNvPicPr preferRelativeResize="0"/>
          <p:nvPr/>
        </p:nvPicPr>
        <p:blipFill rotWithShape="1">
          <a:blip r:embed="rId2">
            <a:alphaModFix/>
          </a:blip>
          <a:srcRect b="1276" l="0" r="0" t="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b="1276" l="0" r="0" t="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b="1276" l="0" r="0" t="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b="1276" l="0" r="0" t="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b="1276" l="0" r="0" t="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b="1276" l="0" r="0" t="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b="1276" l="0" r="0" t="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b="1276" l="0" r="0" t="1276"/>
          <a:stretch/>
        </p:blipFill>
        <p:spPr>
          <a:xfrm>
            <a:off x="1145750" y="11505768"/>
            <a:ext cx="1267638" cy="963655"/>
          </a:xfrm>
          <a:prstGeom prst="rect">
            <a:avLst/>
          </a:prstGeom>
          <a:noFill/>
          <a:ln>
            <a:noFill/>
          </a:ln>
        </p:spPr>
      </p:pic>
    </p:spTree>
  </p:cSld>
  <p:clrMapOvr>
    <a:masterClrMapping/>
  </p:clrMapOvr>
  <p:extLst>
    <p:ext uri="{DCECCB84-F9BA-43D5-87BE-67443E8EF086}">
      <p15:sldGuideLst>
        <p15:guide id="1" pos="76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9. Fist to Five">
  <p:cSld name="CUSTOM_2_3_1_1_3_1_1_2_1_1_1_1">
    <p:spTree>
      <p:nvGrpSpPr>
        <p:cNvPr id="1022"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b="59" l="0" r="0" t="59"/>
          <a:stretch/>
        </p:blipFill>
        <p:spPr>
          <a:xfrm>
            <a:off x="731329" y="733016"/>
            <a:ext cx="22914989" cy="12246791"/>
          </a:xfrm>
          <a:prstGeom prst="rect">
            <a:avLst/>
          </a:prstGeom>
          <a:noFill/>
          <a:ln>
            <a:noFill/>
          </a:ln>
        </p:spPr>
      </p:pic>
      <p:sp>
        <p:nvSpPr>
          <p:cNvPr id="1024" name="Google Shape;1024;p5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0. Review">
  <p:cSld name="CUSTOM_17_2_1_2_1">
    <p:spTree>
      <p:nvGrpSpPr>
        <p:cNvPr id="1025"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027" name="Google Shape;1027;p5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28" name="Google Shape;1028;p54"/>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1029" name="Google Shape;1029;p54"/>
          <p:cNvSpPr txBox="1"/>
          <p:nvPr/>
        </p:nvSpPr>
        <p:spPr>
          <a:xfrm>
            <a:off x="731409" y="7682067"/>
            <a:ext cx="229149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1. Take a Break 1">
  <p:cSld name="CUSTOM">
    <p:spTree>
      <p:nvGrpSpPr>
        <p:cNvPr id="103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35" name="Google Shape;1035;p5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2. Take a Break 2">
  <p:cSld name="CUSTOM_1">
    <p:spTree>
      <p:nvGrpSpPr>
        <p:cNvPr id="1036"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b="0" l="0" r="0" t="0"/>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cap="flat" cmpd="sng" w="9525">
            <a:solidFill>
              <a:srgbClr val="000000"/>
            </a:solidFill>
            <a:prstDash val="solid"/>
            <a:round/>
            <a:headEnd len="med" w="med" type="none"/>
            <a:tailEnd len="med" w="med" type="none"/>
          </a:ln>
        </p:spPr>
      </p:cxnSp>
      <p:sp>
        <p:nvSpPr>
          <p:cNvPr id="1040" name="Google Shape;1040;p5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3. Watch a Video">
  <p:cSld name="CUSTOM_2">
    <p:spTree>
      <p:nvGrpSpPr>
        <p:cNvPr id="104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43" name="Google Shape;1043;p5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1044" name="Google Shape;1044;p57"/>
          <p:cNvSpPr txBox="1"/>
          <p:nvPr>
            <p:ph type="title"/>
          </p:nvPr>
        </p:nvSpPr>
        <p:spPr>
          <a:xfrm>
            <a:off x="9446339" y="7111733"/>
            <a:ext cx="148353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045" name="Google Shape;1045;p57"/>
          <p:cNvSpPr txBox="1"/>
          <p:nvPr/>
        </p:nvSpPr>
        <p:spPr>
          <a:xfrm>
            <a:off x="9446139" y="55688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cap="flat" cmpd="sng" w="9525">
            <a:solidFill>
              <a:srgbClr val="000000"/>
            </a:solidFill>
            <a:prstDash val="solid"/>
            <a:round/>
            <a:headEnd len="med" w="med" type="none"/>
            <a:tailEnd len="med" w="med" type="none"/>
          </a:ln>
        </p:spPr>
      </p:cxnSp>
      <p:sp>
        <p:nvSpPr>
          <p:cNvPr id="1047" name="Google Shape;1047;p57"/>
          <p:cNvSpPr/>
          <p:nvPr/>
        </p:nvSpPr>
        <p:spPr>
          <a:xfrm>
            <a:off x="15515358" y="23824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48" name="Google Shape;1048;p57"/>
          <p:cNvSpPr/>
          <p:nvPr/>
        </p:nvSpPr>
        <p:spPr>
          <a:xfrm flipH="1" rot="-5400000">
            <a:off x="16342144" y="30922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Tree>
  </p:cSld>
  <p:clrMapOvr>
    <a:masterClrMapping/>
  </p:clrMapOvr>
  <p:extLst>
    <p:ext uri="{DCECCB84-F9BA-43D5-87BE-67443E8EF086}">
      <p15:sldGuideLst>
        <p15:guide id="1" pos="5950">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4. Watch a Video">
  <p:cSld name="CUSTOM_3">
    <p:spTree>
      <p:nvGrpSpPr>
        <p:cNvPr id="1049"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b="0" l="0" r="0" t="0"/>
          <a:stretch/>
        </p:blipFill>
        <p:spPr>
          <a:xfrm>
            <a:off x="-67" y="-37"/>
            <a:ext cx="24377650" cy="13712463"/>
          </a:xfrm>
          <a:prstGeom prst="rect">
            <a:avLst/>
          </a:prstGeom>
          <a:noFill/>
          <a:ln>
            <a:noFill/>
          </a:ln>
        </p:spPr>
      </p:pic>
      <p:sp>
        <p:nvSpPr>
          <p:cNvPr id="1051" name="Google Shape;1051;p5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indent="0" lvl="0" marL="0" rtl="0" algn="r">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anchorCtr="0" anchor="t" bIns="243750" lIns="0" spcFirstLastPara="1" rIns="0" wrap="square" tIns="243750">
            <a:noAutofit/>
          </a:bodyPr>
          <a:lstStyle/>
          <a:p>
            <a:pPr indent="0" lvl="0" marL="0" rtl="0" algn="ctr">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cap="flat" cmpd="sng" w="9525">
            <a:solidFill>
              <a:srgbClr val="000000"/>
            </a:solidFill>
            <a:prstDash val="solid"/>
            <a:round/>
            <a:headEnd len="med" w="med" type="none"/>
            <a:tailEnd len="med" w="med" type="none"/>
          </a:ln>
        </p:spPr>
      </p:cxnSp>
      <p:sp>
        <p:nvSpPr>
          <p:cNvPr id="1054" name="Google Shape;1054;p58"/>
          <p:cNvSpPr/>
          <p:nvPr/>
        </p:nvSpPr>
        <p:spPr>
          <a:xfrm>
            <a:off x="10639828" y="2585600"/>
            <a:ext cx="2697000" cy="2697600"/>
          </a:xfrm>
          <a:prstGeom prst="ellipse">
            <a:avLst/>
          </a:prstGeom>
          <a:noFill/>
          <a:ln cap="flat" cmpd="sng" w="19050">
            <a:solidFill>
              <a:srgbClr val="FF0000"/>
            </a:solidFill>
            <a:prstDash val="solid"/>
            <a:round/>
            <a:headEnd len="sm" w="sm" type="none"/>
            <a:tailEnd len="sm" w="sm" type="none"/>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5" name="Google Shape;1055;p58"/>
          <p:cNvSpPr/>
          <p:nvPr/>
        </p:nvSpPr>
        <p:spPr>
          <a:xfrm flipH="1" rot="-5400000">
            <a:off x="11466614" y="3295466"/>
            <a:ext cx="1477933" cy="1277867"/>
          </a:xfrm>
          <a:prstGeom prst="flowChartMerge">
            <a:avLst/>
          </a:prstGeom>
          <a:solidFill>
            <a:srgbClr val="FF0000">
              <a:alpha val="71520"/>
            </a:srgbClr>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sp>
        <p:nvSpPr>
          <p:cNvPr id="1056" name="Google Shape;1056;p58"/>
          <p:cNvSpPr txBox="1"/>
          <p:nvPr>
            <p:ph type="title"/>
          </p:nvPr>
        </p:nvSpPr>
        <p:spPr>
          <a:xfrm>
            <a:off x="3425574" y="7483400"/>
            <a:ext cx="17457900" cy="2079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6400">
                <a:latin typeface="Roboto Light"/>
                <a:ea typeface="Roboto Light"/>
                <a:cs typeface="Roboto Light"/>
                <a:sym typeface="Roboto Light"/>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5. Peer Review">
  <p:cSld name="CUSTOM_3_1">
    <p:spTree>
      <p:nvGrpSpPr>
        <p:cNvPr id="1057"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anchorCtr="0" anchor="t" bIns="243750" lIns="243750" spcFirstLastPara="1" rIns="243750" wrap="square" tIns="243750">
            <a:noAutofit/>
          </a:bodyPr>
          <a:lstStyle/>
          <a:p>
            <a:pPr indent="0" lvl="0" marL="0" rtl="0" algn="ctr">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5">
    <p:spTree>
      <p:nvGrpSpPr>
        <p:cNvPr id="106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anchorCtr="0" anchor="ctr" bIns="243750" lIns="243750" spcFirstLastPara="1" rIns="243750" wrap="square" tIns="243750">
            <a:noAutofit/>
          </a:bodyPr>
          <a:lstStyle/>
          <a:p>
            <a:pPr indent="0" lvl="0" marL="0" rtl="0" algn="ctr">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066" name="Shape 1066"/>
        <p:cNvGrpSpPr/>
        <p:nvPr/>
      </p:nvGrpSpPr>
      <p:grpSpPr>
        <a:xfrm>
          <a:off x="0" y="0"/>
          <a:ext cx="0" cy="0"/>
          <a:chOff x="0" y="0"/>
          <a:chExt cx="0" cy="0"/>
        </a:xfrm>
      </p:grpSpPr>
      <p:sp>
        <p:nvSpPr>
          <p:cNvPr id="1067" name="Google Shape;1067;p62"/>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Helvetica Neue"/>
              <a:buNone/>
              <a:defRPr b="1" i="0" sz="68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Title Slide:Data Analytics and Visualization">
  <p:cSld name="CUSTOM_2_3_1_1_1_1_1_2_1_2_1_1_1_1_2_1_1_1_1">
    <p:spTree>
      <p:nvGrpSpPr>
        <p:cNvPr id="48"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5" name="Google Shape;55;p8"/>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56" name="Google Shape;56;p8"/>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57" name="Google Shape;57;p8"/>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Section">
  <p:cSld name="Blk_Section">
    <p:spTree>
      <p:nvGrpSpPr>
        <p:cNvPr id="1068" name="Shape 1068"/>
        <p:cNvGrpSpPr/>
        <p:nvPr/>
      </p:nvGrpSpPr>
      <p:grpSpPr>
        <a:xfrm>
          <a:off x="0" y="0"/>
          <a:ext cx="0" cy="0"/>
          <a:chOff x="0" y="0"/>
          <a:chExt cx="0" cy="0"/>
        </a:xfrm>
      </p:grpSpPr>
      <p:sp>
        <p:nvSpPr>
          <p:cNvPr id="1069" name="Google Shape;1069;p63"/>
          <p:cNvSpPr txBox="1"/>
          <p:nvPr>
            <p:ph type="title"/>
          </p:nvPr>
        </p:nvSpPr>
        <p:spPr>
          <a:xfrm>
            <a:off x="1675963" y="529261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5" name="Google Shape;1075;p6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076" name="Google Shape;1076;p6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077" name="Google Shape;1077;p6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078" name="Google Shape;1078;p6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079" name="Google Shape;1079;p6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082" name="Google Shape;1082;p63"/>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83" name="Shape 1083"/>
        <p:cNvGrpSpPr/>
        <p:nvPr/>
      </p:nvGrpSpPr>
      <p:grpSpPr>
        <a:xfrm>
          <a:off x="0" y="0"/>
          <a:ext cx="0" cy="0"/>
          <a:chOff x="0" y="0"/>
          <a:chExt cx="0" cy="0"/>
        </a:xfrm>
      </p:grpSpPr>
      <p:pic>
        <p:nvPicPr>
          <p:cNvPr descr="Google Shape;802;p192" id="1084" name="Google Shape;1084;p64"/>
          <p:cNvPicPr preferRelativeResize="0"/>
          <p:nvPr/>
        </p:nvPicPr>
        <p:blipFill rotWithShape="1">
          <a:blip r:embed="rId2">
            <a:alphaModFix/>
          </a:blip>
          <a:srcRect b="32152" l="0" r="0" t="0"/>
          <a:stretch/>
        </p:blipFill>
        <p:spPr>
          <a:xfrm>
            <a:off x="1027240" y="11035278"/>
            <a:ext cx="3202713" cy="2141038"/>
          </a:xfrm>
          <a:prstGeom prst="rect">
            <a:avLst/>
          </a:prstGeom>
          <a:noFill/>
          <a:ln>
            <a:noFill/>
          </a:ln>
        </p:spPr>
      </p:pic>
      <p:sp>
        <p:nvSpPr>
          <p:cNvPr id="1085" name="Google Shape;1085;p64"/>
          <p:cNvSpPr txBox="1"/>
          <p:nvPr>
            <p:ph type="title"/>
          </p:nvPr>
        </p:nvSpPr>
        <p:spPr>
          <a:xfrm>
            <a:off x="4556297" y="11509288"/>
            <a:ext cx="19211700" cy="11928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8000"/>
              <a:buFont typeface="Helvetica Neue"/>
              <a:buNone/>
              <a:defRPr b="1" i="0" sz="8000" u="sng"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086" name="Google Shape;1086;p64"/>
          <p:cNvSpPr/>
          <p:nvPr/>
        </p:nvSpPr>
        <p:spPr>
          <a:xfrm>
            <a:off x="0" y="0"/>
            <a:ext cx="24377700" cy="10507200"/>
          </a:xfrm>
          <a:prstGeom prst="rect">
            <a:avLst/>
          </a:prstGeom>
          <a:solidFill>
            <a:schemeClr val="dk1"/>
          </a:solidFill>
          <a:ln cap="flat" cmpd="sng" w="12700">
            <a:solidFill>
              <a:schemeClr val="lt1"/>
            </a:solidFill>
            <a:prstDash val="solid"/>
            <a:miter lim="800000"/>
            <a:headEnd len="sm" w="sm" type="none"/>
            <a:tailEnd len="sm" w="sm" type="none"/>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087"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cap="flat" cmpd="sng" w="50800">
            <a:solidFill>
              <a:srgbClr val="45E4FC"/>
            </a:solidFill>
            <a:prstDash val="solid"/>
            <a:round/>
            <a:headEnd len="sm" w="sm" type="none"/>
            <a:tailEnd len="sm" w="sm" type="none"/>
          </a:ln>
        </p:spPr>
      </p:cxnSp>
      <p:cxnSp>
        <p:nvCxnSpPr>
          <p:cNvPr id="1099" name="Google Shape;1099;p65"/>
          <p:cNvCxnSpPr/>
          <p:nvPr/>
        </p:nvCxnSpPr>
        <p:spPr>
          <a:xfrm>
            <a:off x="7105815" y="5486400"/>
            <a:ext cx="2671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cap="flat" cmpd="sng" w="50800">
            <a:solidFill>
              <a:srgbClr val="FFFFFF"/>
            </a:solidFill>
            <a:prstDash val="solid"/>
            <a:round/>
            <a:headEnd len="sm" w="sm" type="none"/>
            <a:tailEnd len="sm" w="sm" type="none"/>
          </a:ln>
          <a:effectLst>
            <a:outerShdw blurRad="76200" rotWithShape="0" dir="5400000" dist="38100">
              <a:srgbClr val="000000">
                <a:alpha val="3412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5600"/>
              <a:buFont typeface="Arial"/>
              <a:buNone/>
            </a:pPr>
            <a:r>
              <a:t/>
            </a:r>
            <a:endParaRPr sz="2800">
              <a:solidFill>
                <a:srgbClr val="000000"/>
              </a:solidFill>
              <a:latin typeface="Arial"/>
              <a:ea typeface="Arial"/>
              <a:cs typeface="Arial"/>
              <a:sym typeface="Arial"/>
            </a:endParaRPr>
          </a:p>
        </p:txBody>
      </p:sp>
      <p:pic>
        <p:nvPicPr>
          <p:cNvPr descr="Google Shape;802;p192" id="1119" name="Google Shape;1119;p65"/>
          <p:cNvPicPr preferRelativeResize="0"/>
          <p:nvPr/>
        </p:nvPicPr>
        <p:blipFill rotWithShape="1">
          <a:blip r:embed="rId2">
            <a:alphaModFix/>
          </a:blip>
          <a:srcRect b="8113" l="0" r="0" t="0"/>
          <a:stretch/>
        </p:blipFill>
        <p:spPr>
          <a:xfrm>
            <a:off x="10412880" y="4901692"/>
            <a:ext cx="3528485" cy="3270913"/>
          </a:xfrm>
          <a:prstGeom prst="rect">
            <a:avLst/>
          </a:prstGeom>
          <a:noFill/>
          <a:ln>
            <a:noFill/>
          </a:ln>
        </p:spPr>
      </p:pic>
      <p:sp>
        <p:nvSpPr>
          <p:cNvPr id="1120" name="Google Shape;1120;p65"/>
          <p:cNvSpPr txBox="1"/>
          <p:nvPr>
            <p:ph type="title"/>
          </p:nvPr>
        </p:nvSpPr>
        <p:spPr>
          <a:xfrm>
            <a:off x="1675963" y="9592914"/>
            <a:ext cx="21025800" cy="11928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800"/>
              <a:buFont typeface="Arial"/>
              <a:buNone/>
              <a:defRPr b="1" i="0" sz="6800" u="none" cap="none" strike="noStrik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21" name="Google Shape;1121;p65"/>
          <p:cNvCxnSpPr>
            <a:endCxn id="1122" idx="6"/>
          </p:cNvCxnSpPr>
          <p:nvPr/>
        </p:nvCxnSpPr>
        <p:spPr>
          <a:xfrm>
            <a:off x="2148798" y="6483318"/>
            <a:ext cx="5115000" cy="9000"/>
          </a:xfrm>
          <a:prstGeom prst="straightConnector1">
            <a:avLst/>
          </a:prstGeom>
          <a:noFill/>
          <a:ln cap="flat" cmpd="sng" w="50800">
            <a:solidFill>
              <a:srgbClr val="45E4FC"/>
            </a:solidFill>
            <a:prstDash val="solid"/>
            <a:round/>
            <a:headEnd len="sm" w="sm" type="none"/>
            <a:tailEnd len="sm" w="sm" type="none"/>
          </a:ln>
          <a:effectLst>
            <a:outerShdw blurRad="76200" rotWithShape="0" dir="5400000" dist="3810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cap="flat" cmpd="sng" w="50800">
            <a:solidFill>
              <a:srgbClr val="45E4FC"/>
            </a:solidFill>
            <a:prstDash val="solid"/>
            <a:round/>
            <a:headEnd len="sm" w="sm" type="none"/>
            <a:tailEnd len="sm" w="sm" type="none"/>
          </a:ln>
          <a:effectLst>
            <a:outerShdw blurRad="76200" rotWithShape="0" dir="5400000" dist="38100">
              <a:srgbClr val="000000">
                <a:alpha val="33730"/>
              </a:srgbClr>
            </a:outerShdw>
          </a:effectLst>
        </p:spPr>
        <p:txBody>
          <a:bodyPr anchorCtr="0" anchor="ctr" bIns="0" lIns="0" spcFirstLastPara="1" rIns="0" wrap="square" tIns="0">
            <a:noAutofit/>
          </a:bodyPr>
          <a:lstStyle/>
          <a:p>
            <a:pPr indent="0" lvl="0" marL="0" marR="0" rtl="0" algn="l">
              <a:spcBef>
                <a:spcPts val="0"/>
              </a:spcBef>
              <a:spcAft>
                <a:spcPts val="0"/>
              </a:spcAft>
              <a:buClr>
                <a:srgbClr val="000000"/>
              </a:buClr>
              <a:buSzPts val="7600"/>
              <a:buFont typeface="Arial"/>
              <a:buNone/>
            </a:pPr>
            <a:r>
              <a:t/>
            </a:r>
            <a:endParaRPr sz="3800">
              <a:solidFill>
                <a:srgbClr val="000000"/>
              </a:solidFill>
              <a:latin typeface="Arial"/>
              <a:ea typeface="Arial"/>
              <a:cs typeface="Arial"/>
              <a:sym typeface="Arial"/>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_Content">
  <p:cSld name="Blk_Titled_Content">
    <p:spTree>
      <p:nvGrpSpPr>
        <p:cNvPr id="1125"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cap="flat" cmpd="sng" w="38100">
            <a:solidFill>
              <a:schemeClr val="lt1"/>
            </a:solidFill>
            <a:prstDash val="solid"/>
            <a:miter lim="800000"/>
            <a:headEnd len="sm" w="sm" type="none"/>
            <a:tailEnd len="sm" w="sm" type="none"/>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2" name="Google Shape;1132;p66"/>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33" name="Google Shape;1133;p66"/>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34" name="Google Shape;1134;p66"/>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35" name="Google Shape;1135;p66"/>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36" name="Google Shape;1136;p66"/>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39" name="Google Shape;1139;p66"/>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40" name="Google Shape;1140;p66"/>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141" name="Google Shape;1141;p66"/>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lt1"/>
              </a:buClr>
              <a:buSzPts val="7200"/>
              <a:buFont typeface="Arial"/>
              <a:buChar char="•"/>
              <a:defRPr b="0" i="0" sz="7200" u="none" cap="none" strike="noStrike">
                <a:solidFill>
                  <a:schemeClr val="lt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lt1"/>
              </a:buClr>
              <a:buSzPts val="6400"/>
              <a:buFont typeface="Arial"/>
              <a:buChar char="•"/>
              <a:defRPr b="0" i="0" sz="6400" u="none" cap="none" strike="noStrike">
                <a:solidFill>
                  <a:schemeClr val="lt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lt1"/>
              </a:buClr>
              <a:buSzPts val="5400"/>
              <a:buFont typeface="Arial"/>
              <a:buChar char="•"/>
              <a:defRPr b="0" i="0" sz="5400" u="none" cap="none" strike="noStrike">
                <a:solidFill>
                  <a:schemeClr val="lt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4pPr>
            <a:lvl5pPr indent="-342900" lvl="4" marL="2286000" marR="0" rtl="0" algn="l">
              <a:lnSpc>
                <a:spcPct val="90000"/>
              </a:lnSpc>
              <a:spcBef>
                <a:spcPts val="10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457200" lvl="5" marL="27432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6pPr>
            <a:lvl7pPr indent="-457200" lvl="6" marL="32004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7pPr>
            <a:lvl8pPr indent="-457200" lvl="7" marL="36576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8pPr>
            <a:lvl9pPr indent="-457200" lvl="8" marL="4114800" marR="0" rtl="0" algn="l">
              <a:lnSpc>
                <a:spcPct val="90000"/>
              </a:lnSpc>
              <a:spcBef>
                <a:spcPts val="1000"/>
              </a:spcBef>
              <a:spcAft>
                <a:spcPts val="0"/>
              </a:spcAft>
              <a:buClr>
                <a:schemeClr val="lt1"/>
              </a:buClr>
              <a:buSzPts val="3600"/>
              <a:buFont typeface="Arial"/>
              <a:buChar char="•"/>
              <a:defRPr b="0" i="0" sz="3600" u="none" cap="none" strike="noStrike">
                <a:solidFill>
                  <a:schemeClr val="lt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Titled">
  <p:cSld name="Blk_Titled">
    <p:spTree>
      <p:nvGrpSpPr>
        <p:cNvPr id="1142"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8" name="Google Shape;1148;p67"/>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49" name="Google Shape;1149;p67"/>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50" name="Google Shape;1150;p67"/>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51" name="Google Shape;1151;p67"/>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52" name="Google Shape;1152;p67"/>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55" name="Google Shape;1155;p67"/>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
        <p:nvSpPr>
          <p:cNvPr id="1156" name="Google Shape;1156;p67"/>
          <p:cNvSpPr txBox="1"/>
          <p:nvPr>
            <p:ph type="title"/>
          </p:nvPr>
        </p:nvSpPr>
        <p:spPr>
          <a:xfrm>
            <a:off x="1129202" y="730252"/>
            <a:ext cx="202644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6400"/>
              <a:buFont typeface="Helvetica Neue"/>
              <a:buNone/>
              <a:defRPr b="1" i="0" sz="64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k_Base">
  <p:cSld name="Blk_Base">
    <p:spTree>
      <p:nvGrpSpPr>
        <p:cNvPr id="1157"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3" name="Google Shape;1163;p6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64" name="Google Shape;1164;p6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65" name="Google Shape;1165;p6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66" name="Google Shape;1166;p6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67" name="Google Shape;1167;p6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400"/>
                  <a:buFont typeface="Helvetica Neue"/>
                  <a:buNone/>
                </a:pPr>
                <a:r>
                  <a:t/>
                </a:r>
                <a:endParaRPr sz="3200">
                  <a:solidFill>
                    <a:srgbClr val="FFFFFF"/>
                  </a:solidFill>
                  <a:latin typeface="Helvetica Neue"/>
                  <a:ea typeface="Helvetica Neue"/>
                  <a:cs typeface="Helvetica Neue"/>
                  <a:sym typeface="Helvetica Neue"/>
                </a:endParaRPr>
              </a:p>
            </p:txBody>
          </p:sp>
          <p:pic>
            <p:nvPicPr>
              <p:cNvPr descr="Google Shape;410;p58" id="1170" name="Google Shape;1170;p68"/>
              <p:cNvPicPr preferRelativeResize="0"/>
              <p:nvPr/>
            </p:nvPicPr>
            <p:blipFill rotWithShape="1">
              <a:blip r:embed="rId2">
                <a:alphaModFix/>
              </a:blip>
              <a:srcRect b="0" l="0" r="0" t="0"/>
              <a:stretch/>
            </p:blipFill>
            <p:spPr>
              <a:xfrm>
                <a:off x="438601" y="438683"/>
                <a:ext cx="1016000" cy="1028703"/>
              </a:xfrm>
              <a:prstGeom prst="rect">
                <a:avLst/>
              </a:prstGeom>
              <a:noFill/>
              <a:ln>
                <a:noFill/>
              </a:ln>
            </p:spPr>
          </p:pic>
        </p:grpSp>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Section">
  <p:cSld name="Wht_Section">
    <p:bg>
      <p:bgPr>
        <a:solidFill>
          <a:schemeClr val="lt1"/>
        </a:solidFill>
      </p:bgPr>
    </p:bg>
    <p:spTree>
      <p:nvGrpSpPr>
        <p:cNvPr id="1171" name="Shape 1171"/>
        <p:cNvGrpSpPr/>
        <p:nvPr/>
      </p:nvGrpSpPr>
      <p:grpSpPr>
        <a:xfrm>
          <a:off x="0" y="0"/>
          <a:ext cx="0" cy="0"/>
          <a:chOff x="0" y="0"/>
          <a:chExt cx="0" cy="0"/>
        </a:xfrm>
      </p:grpSpPr>
      <p:sp>
        <p:nvSpPr>
          <p:cNvPr id="1172" name="Google Shape;1172;p69"/>
          <p:cNvSpPr txBox="1"/>
          <p:nvPr>
            <p:ph type="title"/>
          </p:nvPr>
        </p:nvSpPr>
        <p:spPr>
          <a:xfrm>
            <a:off x="1675963" y="5292664"/>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15000"/>
              <a:buFont typeface="Helvetica Neue"/>
              <a:buNone/>
              <a:defRPr b="1" i="0" sz="150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7" name="Google Shape;1177;p6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78" name="Google Shape;1178;p6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79" name="Google Shape;1179;p6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80" name="Google Shape;1180;p6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81" name="Google Shape;1181;p6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82" name="Google Shape;1182;p6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83" name="Google Shape;1183;p6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_Content">
  <p:cSld name="Wht_Titled_Content">
    <p:bg>
      <p:bgPr>
        <a:solidFill>
          <a:schemeClr val="lt1"/>
        </a:solidFill>
      </p:bgPr>
    </p:bg>
    <p:spTree>
      <p:nvGrpSpPr>
        <p:cNvPr id="1184"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89" name="Google Shape;1189;p70"/>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190" name="Google Shape;1190;p70"/>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191" name="Google Shape;1191;p70"/>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192" name="Google Shape;1192;p70"/>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193" name="Google Shape;1193;p70"/>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194" name="Google Shape;1194;p70"/>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195" name="Google Shape;1195;p70"/>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196" name="Google Shape;1196;p70"/>
          <p:cNvSpPr txBox="1"/>
          <p:nvPr>
            <p:ph idx="1" type="body"/>
          </p:nvPr>
        </p:nvSpPr>
        <p:spPr>
          <a:xfrm>
            <a:off x="1086553" y="2658754"/>
            <a:ext cx="222111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97" name="Google Shape;1197;p70"/>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198" name="Google Shape;1198;p70"/>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_Content">
  <p:cSld name="1_Wht_Titled_Content">
    <p:bg>
      <p:bgPr>
        <a:solidFill>
          <a:schemeClr val="lt1"/>
        </a:solidFill>
      </p:bgPr>
    </p:bg>
    <p:spTree>
      <p:nvGrpSpPr>
        <p:cNvPr id="1199"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anchorCtr="0" anchor="ctr" bIns="91375" lIns="182825" spcFirstLastPara="1" rIns="182825" wrap="square" tIns="91375">
            <a:noAutofit/>
          </a:bodyPr>
          <a:lstStyle/>
          <a:p>
            <a:pPr indent="0" lvl="0" marL="0" marR="0" rtl="0" algn="ctr">
              <a:spcBef>
                <a:spcPts val="0"/>
              </a:spcBef>
              <a:spcAft>
                <a:spcPts val="0"/>
              </a:spcAft>
              <a:buNone/>
            </a:pPr>
            <a:r>
              <a:t/>
            </a: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5" name="Google Shape;1205;p7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06" name="Google Shape;1206;p7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07" name="Google Shape;1207;p7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08" name="Google Shape;1208;p7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09" name="Google Shape;1209;p7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10" name="Google Shape;1210;p71"/>
          <p:cNvSpPr txBox="1"/>
          <p:nvPr>
            <p:ph type="title"/>
          </p:nvPr>
        </p:nvSpPr>
        <p:spPr>
          <a:xfrm>
            <a:off x="1129202" y="730252"/>
            <a:ext cx="17033700" cy="1181400"/>
          </a:xfrm>
          <a:prstGeom prst="rect">
            <a:avLst/>
          </a:prstGeom>
          <a:noFill/>
          <a:ln>
            <a:noFill/>
          </a:ln>
        </p:spPr>
        <p:txBody>
          <a:bodyPr anchorCtr="0" anchor="t" bIns="91375" lIns="182825" spcFirstLastPara="1" rIns="182825" wrap="square" tIns="91375">
            <a:noAutofit/>
          </a:bodyPr>
          <a:lstStyle>
            <a:lvl1pPr lvl="0" marR="0" rtl="0" algn="l">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cxnSp>
        <p:nvCxnSpPr>
          <p:cNvPr id="1211" name="Google Shape;1211;p71"/>
          <p:cNvCxnSpPr/>
          <p:nvPr/>
        </p:nvCxnSpPr>
        <p:spPr>
          <a:xfrm>
            <a:off x="1354795" y="1853226"/>
            <a:ext cx="21205800" cy="0"/>
          </a:xfrm>
          <a:prstGeom prst="straightConnector1">
            <a:avLst/>
          </a:prstGeom>
          <a:noFill/>
          <a:ln cap="flat" cmpd="sng" w="38100">
            <a:solidFill>
              <a:schemeClr val="dk1"/>
            </a:solidFill>
            <a:prstDash val="solid"/>
            <a:miter lim="800000"/>
            <a:headEnd len="sm" w="sm" type="none"/>
            <a:tailEnd len="sm" w="sm" type="none"/>
          </a:ln>
        </p:spPr>
      </p:cxnSp>
      <p:sp>
        <p:nvSpPr>
          <p:cNvPr id="1212" name="Google Shape;1212;p71"/>
          <p:cNvSpPr txBox="1"/>
          <p:nvPr>
            <p:ph idx="1" type="body"/>
          </p:nvPr>
        </p:nvSpPr>
        <p:spPr>
          <a:xfrm>
            <a:off x="1123027" y="2658754"/>
            <a:ext cx="22174500" cy="7985400"/>
          </a:xfrm>
          <a:prstGeom prst="rect">
            <a:avLst/>
          </a:prstGeom>
          <a:noFill/>
          <a:ln>
            <a:noFill/>
          </a:ln>
        </p:spPr>
        <p:txBody>
          <a:bodyPr anchorCtr="0" anchor="t" bIns="91375" lIns="182825" spcFirstLastPara="1" rIns="182825" wrap="square" tIns="91375">
            <a:noAutofit/>
          </a:bodyPr>
          <a:lstStyle>
            <a:lvl1pPr indent="-685800" lvl="0" marL="457200" marR="0" rtl="0" algn="l">
              <a:lnSpc>
                <a:spcPct val="90000"/>
              </a:lnSpc>
              <a:spcBef>
                <a:spcPts val="2000"/>
              </a:spcBef>
              <a:spcAft>
                <a:spcPts val="0"/>
              </a:spcAft>
              <a:buClr>
                <a:schemeClr val="dk1"/>
              </a:buClr>
              <a:buSzPts val="7200"/>
              <a:buFont typeface="Arial"/>
              <a:buChar char="•"/>
              <a:defRPr b="0" i="0" sz="7200" u="none" cap="none" strike="noStrike">
                <a:solidFill>
                  <a:schemeClr val="dk1"/>
                </a:solidFill>
                <a:latin typeface="Helvetica Neue"/>
                <a:ea typeface="Helvetica Neue"/>
                <a:cs typeface="Helvetica Neue"/>
                <a:sym typeface="Helvetica Neue"/>
              </a:defRPr>
            </a:lvl1pPr>
            <a:lvl2pPr indent="-635000" lvl="1" marL="914400" marR="0" rtl="0" algn="l">
              <a:lnSpc>
                <a:spcPct val="100000"/>
              </a:lnSpc>
              <a:spcBef>
                <a:spcPts val="0"/>
              </a:spcBef>
              <a:spcAft>
                <a:spcPts val="0"/>
              </a:spcAft>
              <a:buClr>
                <a:schemeClr val="dk1"/>
              </a:buClr>
              <a:buSzPts val="6400"/>
              <a:buFont typeface="Arial"/>
              <a:buChar char="•"/>
              <a:defRPr b="0" i="0" sz="6400" u="none" cap="none" strike="noStrike">
                <a:solidFill>
                  <a:schemeClr val="dk1"/>
                </a:solidFill>
                <a:latin typeface="Helvetica Neue"/>
                <a:ea typeface="Helvetica Neue"/>
                <a:cs typeface="Helvetica Neue"/>
                <a:sym typeface="Helvetica Neue"/>
              </a:defRPr>
            </a:lvl2pPr>
            <a:lvl3pPr indent="-571500" lvl="2" marL="1371600" marR="0" rtl="0" algn="l">
              <a:lnSpc>
                <a:spcPct val="90000"/>
              </a:lnSpc>
              <a:spcBef>
                <a:spcPts val="1000"/>
              </a:spcBef>
              <a:spcAft>
                <a:spcPts val="0"/>
              </a:spcAft>
              <a:buClr>
                <a:schemeClr val="dk1"/>
              </a:buClr>
              <a:buSzPts val="5400"/>
              <a:buFont typeface="Arial"/>
              <a:buChar char="•"/>
              <a:defRPr b="0" i="0" sz="5400" u="none" cap="none" strike="noStrike">
                <a:solidFill>
                  <a:schemeClr val="dk1"/>
                </a:solidFill>
                <a:latin typeface="Helvetica Neue"/>
                <a:ea typeface="Helvetica Neue"/>
                <a:cs typeface="Helvetica Neue"/>
                <a:sym typeface="Helvetica Neue"/>
              </a:defRPr>
            </a:lvl3pPr>
            <a:lvl4pPr indent="-381000" lvl="3" marL="1828800" marR="0" rtl="0" algn="l">
              <a:lnSpc>
                <a:spcPct val="9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4pPr>
            <a:lvl5pPr indent="-342900" lvl="4" marL="2286000" marR="0" rtl="0" algn="l">
              <a:lnSpc>
                <a:spcPct val="90000"/>
              </a:lnSpc>
              <a:spcBef>
                <a:spcPts val="10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13" name="Google Shape;1213;p7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14" name="Google Shape;1214;p7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Titled">
  <p:cSld name="Wht_Titled">
    <p:bg>
      <p:bgPr>
        <a:solidFill>
          <a:schemeClr val="lt1"/>
        </a:solidFill>
      </p:bgPr>
    </p:bg>
    <p:spTree>
      <p:nvGrpSpPr>
        <p:cNvPr id="1215"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0" name="Google Shape;1220;p72"/>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21" name="Google Shape;1221;p72"/>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22" name="Google Shape;1222;p72"/>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23" name="Google Shape;1223;p72"/>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24" name="Google Shape;1224;p72"/>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25" name="Google Shape;1225;p72"/>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26" name="Google Shape;1226;p72"/>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27" name="Google Shape;1227;p72"/>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Title Slide: FinTech">
  <p:cSld name="CUSTOM_2_3_1_1_1_1_1_2_1_2_1_1_1_1_2_1_1_1_1_1">
    <p:spTree>
      <p:nvGrpSpPr>
        <p:cNvPr id="58"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4" name="Google Shape;64;p9"/>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65" name="Google Shape;65;p9"/>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66" name="Google Shape;66;p9"/>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Titled">
  <p:cSld name="1_Wht_Titled">
    <p:bg>
      <p:bgPr>
        <a:solidFill>
          <a:schemeClr val="lt1"/>
        </a:solidFill>
      </p:bgPr>
    </p:bg>
    <p:spTree>
      <p:nvGrpSpPr>
        <p:cNvPr id="1228"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3" name="Google Shape;1233;p73"/>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34" name="Google Shape;1234;p73"/>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35" name="Google Shape;1235;p73"/>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36" name="Google Shape;1236;p73"/>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37" name="Google Shape;1237;p73"/>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38" name="Google Shape;1238;p73"/>
          <p:cNvSpPr txBox="1"/>
          <p:nvPr>
            <p:ph type="title"/>
          </p:nvPr>
        </p:nvSpPr>
        <p:spPr>
          <a:xfrm>
            <a:off x="1129202" y="12160790"/>
            <a:ext cx="22168500" cy="743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Helvetica Neue"/>
              <a:buNone/>
              <a:defRPr b="1" i="0" sz="6400" u="none" cap="none" strike="noStrik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239" name="Google Shape;1239;p73"/>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40" name="Google Shape;1240;p73"/>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t_Base">
  <p:cSld name="Wht_Base">
    <p:bg>
      <p:bgPr>
        <a:solidFill>
          <a:schemeClr val="lt1"/>
        </a:solidFill>
      </p:bgPr>
    </p:bg>
    <p:spTree>
      <p:nvGrpSpPr>
        <p:cNvPr id="124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6" name="Google Shape;1246;p74"/>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47" name="Google Shape;1247;p74"/>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48" name="Google Shape;1248;p74"/>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49" name="Google Shape;1249;p74"/>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50" name="Google Shape;1250;p74"/>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51" name="Google Shape;1251;p74"/>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52" name="Google Shape;1252;p74"/>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t_Base">
  <p:cSld name="1_Wht_Base">
    <p:bg>
      <p:bgPr>
        <a:solidFill>
          <a:schemeClr val="lt1"/>
        </a:solidFill>
      </p:bgPr>
    </p:bg>
    <p:spTree>
      <p:nvGrpSpPr>
        <p:cNvPr id="1253"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8" name="Google Shape;1258;p75"/>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59" name="Google Shape;1259;p75"/>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60" name="Google Shape;1260;p75"/>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61" name="Google Shape;1261;p75"/>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62" name="Google Shape;1262;p75"/>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Blank">
  <p:cSld name="White_Blank">
    <p:bg>
      <p:bgPr>
        <a:solidFill>
          <a:schemeClr val="lt1"/>
        </a:solidFill>
      </p:bgPr>
    </p:bg>
    <p:spTree>
      <p:nvGrpSpPr>
        <p:cNvPr id="1263"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White_Blank">
  <p:cSld name="1_White_Blank">
    <p:bg>
      <p:bgPr>
        <a:solidFill>
          <a:schemeClr val="lt1"/>
        </a:solidFill>
      </p:bgPr>
    </p:bg>
    <p:spTree>
      <p:nvGrpSpPr>
        <p:cNvPr id="1265" name="Shape 1265"/>
        <p:cNvGrpSpPr/>
        <p:nvPr/>
      </p:nvGrpSpPr>
      <p:grpSpPr>
        <a:xfrm>
          <a:off x="0" y="0"/>
          <a:ext cx="0" cy="0"/>
          <a:chOff x="0" y="0"/>
          <a:chExt cx="0" cy="0"/>
        </a:xfrm>
      </p:grpSpPr>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ue_Section">
  <p:cSld name="Blue_Section">
    <p:bg>
      <p:bgPr>
        <a:solidFill>
          <a:schemeClr val="dk2"/>
        </a:solidFill>
      </p:bgPr>
    </p:bg>
    <p:spTree>
      <p:nvGrpSpPr>
        <p:cNvPr id="1266" name="Shape 1266"/>
        <p:cNvGrpSpPr/>
        <p:nvPr/>
      </p:nvGrpSpPr>
      <p:grpSpPr>
        <a:xfrm>
          <a:off x="0" y="0"/>
          <a:ext cx="0" cy="0"/>
          <a:chOff x="0" y="0"/>
          <a:chExt cx="0" cy="0"/>
        </a:xfrm>
      </p:grpSpPr>
      <p:sp>
        <p:nvSpPr>
          <p:cNvPr id="1267" name="Google Shape;1267;p78"/>
          <p:cNvSpPr txBox="1"/>
          <p:nvPr>
            <p:ph type="title"/>
          </p:nvPr>
        </p:nvSpPr>
        <p:spPr>
          <a:xfrm>
            <a:off x="1675963" y="5601286"/>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2" name="Google Shape;1272;p78"/>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73" name="Google Shape;1273;p78"/>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74" name="Google Shape;1274;p78"/>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75" name="Google Shape;1275;p78"/>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76" name="Google Shape;1276;p78"/>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77" name="Google Shape;1277;p78"/>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78" name="Google Shape;1278;p78"/>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n_Section">
  <p:cSld name="Brn_Section">
    <p:bg>
      <p:bgPr>
        <a:solidFill>
          <a:srgbClr val="414141"/>
        </a:solidFill>
      </p:bgPr>
    </p:bg>
    <p:spTree>
      <p:nvGrpSpPr>
        <p:cNvPr id="1279" name="Shape 1279"/>
        <p:cNvGrpSpPr/>
        <p:nvPr/>
      </p:nvGrpSpPr>
      <p:grpSpPr>
        <a:xfrm>
          <a:off x="0" y="0"/>
          <a:ext cx="0" cy="0"/>
          <a:chOff x="0" y="0"/>
          <a:chExt cx="0" cy="0"/>
        </a:xfrm>
      </p:grpSpPr>
      <p:sp>
        <p:nvSpPr>
          <p:cNvPr id="1280" name="Google Shape;1280;p79"/>
          <p:cNvSpPr txBox="1"/>
          <p:nvPr>
            <p:ph type="title"/>
          </p:nvPr>
        </p:nvSpPr>
        <p:spPr>
          <a:xfrm>
            <a:off x="1675963" y="5554430"/>
            <a:ext cx="21025800" cy="21936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lt1"/>
              </a:buClr>
              <a:buSzPts val="15000"/>
              <a:buFont typeface="Helvetica Neue"/>
              <a:buNone/>
              <a:defRPr b="1" i="0" sz="15000" u="none" cap="none" strike="noStrik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5" name="Google Shape;1285;p79"/>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86" name="Google Shape;1286;p79"/>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287" name="Google Shape;1287;p79"/>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288" name="Google Shape;1288;p79"/>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289" name="Google Shape;1289;p79"/>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290" name="Google Shape;1290;p79"/>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291" name="Google Shape;1291;p79"/>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Blank">
  <p:cSld name="Blank_Blank">
    <p:bg>
      <p:bgPr>
        <a:solidFill>
          <a:schemeClr val="dk1"/>
        </a:solidFill>
      </p:bgPr>
    </p:bg>
    <p:spTree>
      <p:nvGrpSpPr>
        <p:cNvPr id="1292" name="Shape 1292"/>
        <p:cNvGrpSpPr/>
        <p:nvPr/>
      </p:nvGrpSpPr>
      <p:grpSpPr>
        <a:xfrm>
          <a:off x="0" y="0"/>
          <a:ext cx="0" cy="0"/>
          <a:chOff x="0" y="0"/>
          <a:chExt cx="0" cy="0"/>
        </a:xfrm>
      </p:grpSpPr>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bg>
      <p:bgPr>
        <a:solidFill>
          <a:schemeClr val="lt1"/>
        </a:solidFill>
      </p:bgPr>
    </p:bg>
    <p:spTree>
      <p:nvGrpSpPr>
        <p:cNvPr id="1293"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anchorCtr="0" anchor="ctr" bIns="101575" lIns="101575" spcFirstLastPara="1" rIns="101575" wrap="square" tIns="101575">
              <a:noAutofit/>
            </a:bodyPr>
            <a:lstStyle/>
            <a:p>
              <a:pPr indent="0" lvl="0" marL="0" marR="0" rtl="0" algn="ctr">
                <a:spcBef>
                  <a:spcPts val="0"/>
                </a:spcBef>
                <a:spcAft>
                  <a:spcPts val="0"/>
                </a:spcAft>
                <a:buClr>
                  <a:srgbClr val="2E91A3"/>
                </a:buClr>
                <a:buSzPts val="4400"/>
                <a:buFont typeface="Arial"/>
                <a:buNone/>
              </a:pPr>
              <a:r>
                <a:rPr i="1" lang="en-US" sz="2200">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8" name="Google Shape;1298;p81"/>
            <p:cNvCxnSpPr/>
            <p:nvPr/>
          </p:nvCxnSpPr>
          <p:spPr>
            <a:xfrm rot="10800000">
              <a:off x="1269" y="199378"/>
              <a:ext cx="0" cy="12847800"/>
            </a:xfrm>
            <a:prstGeom prst="straightConnector1">
              <a:avLst/>
            </a:prstGeom>
            <a:noFill/>
            <a:ln cap="flat" cmpd="sng" w="25400">
              <a:solidFill>
                <a:srgbClr val="2E91A3"/>
              </a:solidFill>
              <a:prstDash val="solid"/>
              <a:miter lim="400000"/>
              <a:headEnd len="sm" w="sm" type="none"/>
              <a:tailEnd len="sm" w="sm" type="none"/>
            </a:ln>
          </p:spPr>
        </p:cxnSp>
        <p:cxnSp>
          <p:nvCxnSpPr>
            <p:cNvPr id="1299" name="Google Shape;1299;p81"/>
            <p:cNvCxnSpPr/>
            <p:nvPr/>
          </p:nvCxnSpPr>
          <p:spPr>
            <a:xfrm>
              <a:off x="0" y="13034475"/>
              <a:ext cx="18236700" cy="0"/>
            </a:xfrm>
            <a:prstGeom prst="straightConnector1">
              <a:avLst/>
            </a:prstGeom>
            <a:noFill/>
            <a:ln cap="flat" cmpd="sng" w="25400">
              <a:solidFill>
                <a:srgbClr val="2E91A3"/>
              </a:solidFill>
              <a:prstDash val="solid"/>
              <a:miter lim="400000"/>
              <a:headEnd len="sm" w="sm" type="none"/>
              <a:tailEnd len="sm" w="sm" type="none"/>
            </a:ln>
          </p:spPr>
        </p:cxnSp>
        <p:cxnSp>
          <p:nvCxnSpPr>
            <p:cNvPr id="1300" name="Google Shape;1300;p81"/>
            <p:cNvCxnSpPr/>
            <p:nvPr/>
          </p:nvCxnSpPr>
          <p:spPr>
            <a:xfrm>
              <a:off x="10353630" y="211280"/>
              <a:ext cx="13167300" cy="0"/>
            </a:xfrm>
            <a:prstGeom prst="straightConnector1">
              <a:avLst/>
            </a:prstGeom>
            <a:noFill/>
            <a:ln cap="flat" cmpd="sng" w="25400">
              <a:solidFill>
                <a:srgbClr val="2E91A3"/>
              </a:solidFill>
              <a:prstDash val="solid"/>
              <a:miter lim="400000"/>
              <a:headEnd len="sm" w="sm" type="none"/>
              <a:tailEnd len="sm" w="sm" type="none"/>
            </a:ln>
          </p:spPr>
        </p:cxnSp>
        <p:cxnSp>
          <p:nvCxnSpPr>
            <p:cNvPr id="1301" name="Google Shape;1301;p81"/>
            <p:cNvCxnSpPr/>
            <p:nvPr/>
          </p:nvCxnSpPr>
          <p:spPr>
            <a:xfrm>
              <a:off x="14498" y="211280"/>
              <a:ext cx="398700" cy="0"/>
            </a:xfrm>
            <a:prstGeom prst="straightConnector1">
              <a:avLst/>
            </a:prstGeom>
            <a:noFill/>
            <a:ln cap="flat" cmpd="sng" w="25400">
              <a:solidFill>
                <a:srgbClr val="2E91A3"/>
              </a:solidFill>
              <a:prstDash val="solid"/>
              <a:miter lim="400000"/>
              <a:headEnd len="sm" w="sm" type="none"/>
              <a:tailEnd len="sm" w="sm" type="none"/>
            </a:ln>
          </p:spPr>
        </p:cxnSp>
        <p:cxnSp>
          <p:nvCxnSpPr>
            <p:cNvPr id="1302" name="Google Shape;1302;p81"/>
            <p:cNvCxnSpPr/>
            <p:nvPr/>
          </p:nvCxnSpPr>
          <p:spPr>
            <a:xfrm>
              <a:off x="23106964" y="13034475"/>
              <a:ext cx="398700" cy="0"/>
            </a:xfrm>
            <a:prstGeom prst="straightConnector1">
              <a:avLst/>
            </a:prstGeom>
            <a:noFill/>
            <a:ln cap="flat" cmpd="sng" w="25400">
              <a:solidFill>
                <a:srgbClr val="2E91A3"/>
              </a:solidFill>
              <a:prstDash val="solid"/>
              <a:miter lim="400000"/>
              <a:headEnd len="sm" w="sm" type="none"/>
              <a:tailEnd len="sm" w="sm" type="none"/>
            </a:ln>
          </p:spPr>
        </p:cxnSp>
      </p:grpSp>
      <p:sp>
        <p:nvSpPr>
          <p:cNvPr id="1303" name="Google Shape;1303;p81"/>
          <p:cNvSpPr txBox="1"/>
          <p:nvPr>
            <p:ph type="title"/>
          </p:nvPr>
        </p:nvSpPr>
        <p:spPr>
          <a:xfrm>
            <a:off x="1129202" y="730252"/>
            <a:ext cx="22168500" cy="1181400"/>
          </a:xfrm>
          <a:prstGeom prst="rect">
            <a:avLst/>
          </a:prstGeom>
          <a:noFill/>
          <a:ln>
            <a:noFill/>
          </a:ln>
        </p:spPr>
        <p:txBody>
          <a:bodyPr anchorCtr="0" anchor="t" bIns="91375" lIns="182825" spcFirstLastPara="1" rIns="182825" wrap="square" tIns="91375">
            <a:noAutofit/>
          </a:bodyPr>
          <a:lstStyle>
            <a:lvl1pPr lvl="0" marR="0" rtl="0" algn="ctr">
              <a:lnSpc>
                <a:spcPct val="90000"/>
              </a:lnSpc>
              <a:spcBef>
                <a:spcPts val="0"/>
              </a:spcBef>
              <a:spcAft>
                <a:spcPts val="0"/>
              </a:spcAft>
              <a:buClr>
                <a:schemeClr val="dk1"/>
              </a:buClr>
              <a:buSzPts val="6400"/>
              <a:buFont typeface="Arial"/>
              <a:buNone/>
              <a:defRPr b="1" i="0" sz="6400" u="none" cap="none" strike="noStrik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p:txBody>
      </p:sp>
      <p:sp>
        <p:nvSpPr>
          <p:cNvPr id="1304" name="Google Shape;1304;p81"/>
          <p:cNvSpPr/>
          <p:nvPr/>
        </p:nvSpPr>
        <p:spPr>
          <a:xfrm>
            <a:off x="21399827" y="5816"/>
            <a:ext cx="1897800" cy="1898400"/>
          </a:xfrm>
          <a:prstGeom prst="rect">
            <a:avLst/>
          </a:prstGeom>
          <a:solidFill>
            <a:srgbClr val="F3F6F8"/>
          </a:solidFill>
          <a:ln>
            <a:noFill/>
          </a:ln>
        </p:spPr>
        <p:txBody>
          <a:bodyPr anchorCtr="0" anchor="ctr" bIns="0" lIns="0" spcFirstLastPara="1" rIns="0" wrap="square" tIns="0">
            <a:noAutofit/>
          </a:bodyPr>
          <a:lstStyle/>
          <a:p>
            <a:pPr indent="0" lvl="0" marL="0" marR="0" rtl="0" algn="ctr">
              <a:spcBef>
                <a:spcPts val="0"/>
              </a:spcBef>
              <a:spcAft>
                <a:spcPts val="0"/>
              </a:spcAft>
              <a:buClr>
                <a:srgbClr val="FFFFFF"/>
              </a:buClr>
              <a:buSzPts val="6000"/>
              <a:buFont typeface="Helvetica Neue"/>
              <a:buNone/>
            </a:pPr>
            <a:r>
              <a:t/>
            </a:r>
            <a:endParaRPr b="1" sz="3000">
              <a:solidFill>
                <a:srgbClr val="000000"/>
              </a:solidFill>
              <a:latin typeface="Helvetica Neue"/>
              <a:ea typeface="Helvetica Neue"/>
              <a:cs typeface="Helvetica Neue"/>
              <a:sym typeface="Helvetica Neue"/>
            </a:endParaRPr>
          </a:p>
        </p:txBody>
      </p:sp>
      <p:pic>
        <p:nvPicPr>
          <p:cNvPr descr="Image" id="1305" name="Google Shape;1305;p81"/>
          <p:cNvPicPr preferRelativeResize="0"/>
          <p:nvPr/>
        </p:nvPicPr>
        <p:blipFill rotWithShape="1">
          <a:blip r:embed="rId2">
            <a:alphaModFix/>
          </a:blip>
          <a:srcRect b="0" l="0" r="0" t="0"/>
          <a:stretch/>
        </p:blipFill>
        <p:spPr>
          <a:xfrm>
            <a:off x="21841267" y="443152"/>
            <a:ext cx="1014825" cy="1023252"/>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Subsection Slide">
  <p:cSld name="CUSTOM_17_2_1_1_2">
    <p:spTree>
      <p:nvGrpSpPr>
        <p:cNvPr id="1306"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1308" name="Google Shape;1308;p82"/>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1309" name="Google Shape;1309;p82"/>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indent="0" lvl="0" marL="0" rtl="0" algn="l">
              <a:spcBef>
                <a:spcPts val="0"/>
              </a:spcBef>
              <a:spcAft>
                <a:spcPts val="0"/>
              </a:spcAft>
              <a:buNone/>
            </a:pPr>
            <a:fld id="{00000000-1234-1234-1234-123412341234}" type="slidenum">
              <a:rPr lang="en-US"/>
              <a:t>‹#›</a:t>
            </a:fld>
            <a:endParaRPr/>
          </a:p>
        </p:txBody>
      </p:sp>
      <p:sp>
        <p:nvSpPr>
          <p:cNvPr id="1310" name="Google Shape;1310;p82"/>
          <p:cNvSpPr txBox="1"/>
          <p:nvPr>
            <p:ph idx="2" type="sldNum"/>
          </p:nvPr>
        </p:nvSpPr>
        <p:spPr>
          <a:xfrm>
            <a:off x="22948089" y="13219200"/>
            <a:ext cx="698100" cy="281700"/>
          </a:xfrm>
          <a:prstGeom prst="rect">
            <a:avLst/>
          </a:prstGeom>
          <a:noFill/>
          <a:ln>
            <a:noFill/>
          </a:ln>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l">
              <a:spcBef>
                <a:spcPts val="0"/>
              </a:spcBef>
              <a:spcAft>
                <a:spcPts val="0"/>
              </a:spcAft>
              <a:buNone/>
            </a:pPr>
            <a:fld id="{00000000-1234-1234-1234-123412341234}" type="slidenum">
              <a:rPr lang="en-US"/>
              <a:t>‹#›</a:t>
            </a:fld>
            <a:endParaRPr/>
          </a:p>
        </p:txBody>
      </p:sp>
      <p:sp>
        <p:nvSpPr>
          <p:cNvPr id="1311" name="Google Shape;1311;p82"/>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Title Slide:Digital Marketing">
  <p:cSld name="CUSTOM_2_3_1_1_1_1_1_2_1_2_1_1_1_1_2_1_1_1_1_2">
    <p:spTree>
      <p:nvGrpSpPr>
        <p:cNvPr id="68"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b="2498" l="0" r="0" t="2489"/>
          <a:stretch/>
        </p:blipFill>
        <p:spPr>
          <a:xfrm>
            <a:off x="731329" y="733016"/>
            <a:ext cx="22914989" cy="12249981"/>
          </a:xfrm>
          <a:prstGeom prst="rect">
            <a:avLst/>
          </a:prstGeom>
          <a:noFill/>
          <a:ln>
            <a:noFill/>
          </a:ln>
          <a:effectLst>
            <a:outerShdw blurRad="57150" rotWithShape="0" algn="bl" dir="5400000" dist="1905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anchorCtr="0" anchor="ctr" bIns="243750" lIns="243750" spcFirstLastPara="1" rIns="243750" wrap="square" tIns="243750">
            <a:noAutofit/>
          </a:bodyPr>
          <a:lstStyle/>
          <a:p>
            <a:pPr indent="0" lvl="0" marL="0" rtl="0" algn="l">
              <a:spcBef>
                <a:spcPts val="0"/>
              </a:spcBef>
              <a:spcAft>
                <a:spcPts val="0"/>
              </a:spcAft>
              <a:buNone/>
            </a:pPr>
            <a:r>
              <a:t/>
            </a: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rotWithShape="0" algn="bl" dir="5400000" dist="1905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anchorCtr="0" anchor="t" bIns="243750" lIns="243750" spcFirstLastPara="1" rIns="3169325" wrap="square" tIns="243750">
            <a:noAutofit/>
          </a:bodyPr>
          <a:lstStyle/>
          <a:p>
            <a:pPr indent="0" lvl="0" marL="0" rtl="0" algn="r">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p:nvPr>
            <p:ph type="title"/>
          </p:nvPr>
        </p:nvSpPr>
        <p:spPr>
          <a:xfrm>
            <a:off x="1401235" y="11519400"/>
            <a:ext cx="22246200" cy="851100"/>
          </a:xfrm>
          <a:prstGeom prst="rect">
            <a:avLst/>
          </a:prstGeom>
          <a:noFill/>
          <a:ln>
            <a:noFill/>
          </a:ln>
        </p:spPr>
        <p:txBody>
          <a:bodyPr anchorCtr="0" anchor="ctr" bIns="0" lIns="0" spcFirstLastPara="1" rIns="3169325" wrap="square" tIns="24325">
            <a:noAutofit/>
          </a:bodyPr>
          <a:lstStyle>
            <a:lvl1pPr lvl="0" rtl="0" algn="r">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4" name="Google Shape;74;p10"/>
          <p:cNvSpPr txBox="1"/>
          <p:nvPr>
            <p:ph idx="2" type="title"/>
          </p:nvPr>
        </p:nvSpPr>
        <p:spPr>
          <a:xfrm>
            <a:off x="731409" y="4876800"/>
            <a:ext cx="22914900" cy="3327900"/>
          </a:xfrm>
          <a:prstGeom prst="rect">
            <a:avLst/>
          </a:prstGeom>
          <a:noFill/>
          <a:ln>
            <a:noFill/>
          </a:ln>
        </p:spPr>
        <p:txBody>
          <a:bodyPr anchorCtr="0" anchor="t" bIns="1219000" lIns="7679600" spcFirstLastPara="1" rIns="1219000" wrap="square" tIns="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
        <p:nvSpPr>
          <p:cNvPr id="75" name="Google Shape;75;p10"/>
          <p:cNvSpPr txBox="1"/>
          <p:nvPr>
            <p:ph idx="3" type="title"/>
          </p:nvPr>
        </p:nvSpPr>
        <p:spPr>
          <a:xfrm>
            <a:off x="1401235" y="9192067"/>
            <a:ext cx="22246200" cy="960000"/>
          </a:xfrm>
          <a:prstGeom prst="rect">
            <a:avLst/>
          </a:prstGeom>
          <a:noFill/>
          <a:ln>
            <a:noFill/>
          </a:ln>
        </p:spPr>
        <p:txBody>
          <a:bodyPr anchorCtr="0" anchor="ctr" bIns="0" lIns="8532925" spcFirstLastPara="1" rIns="731350" wrap="square" tIns="24325">
            <a:noAutofit/>
          </a:bodyPr>
          <a:lstStyle>
            <a:lvl1pPr lvl="0" rtl="0" algn="r">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b="1" sz="3700"/>
            </a:lvl2pPr>
            <a:lvl3pPr lvl="2" rtl="0">
              <a:spcBef>
                <a:spcPts val="0"/>
              </a:spcBef>
              <a:spcAft>
                <a:spcPts val="0"/>
              </a:spcAft>
              <a:buNone/>
              <a:defRPr b="1" sz="3700"/>
            </a:lvl3pPr>
            <a:lvl4pPr lvl="3" rtl="0">
              <a:spcBef>
                <a:spcPts val="0"/>
              </a:spcBef>
              <a:spcAft>
                <a:spcPts val="0"/>
              </a:spcAft>
              <a:buNone/>
              <a:defRPr b="1" sz="3700"/>
            </a:lvl4pPr>
            <a:lvl5pPr lvl="4" rtl="0">
              <a:spcBef>
                <a:spcPts val="0"/>
              </a:spcBef>
              <a:spcAft>
                <a:spcPts val="0"/>
              </a:spcAft>
              <a:buNone/>
              <a:defRPr b="1" sz="3700"/>
            </a:lvl5pPr>
            <a:lvl6pPr lvl="5" rtl="0">
              <a:spcBef>
                <a:spcPts val="0"/>
              </a:spcBef>
              <a:spcAft>
                <a:spcPts val="0"/>
              </a:spcAft>
              <a:buNone/>
              <a:defRPr b="1" sz="3700"/>
            </a:lvl6pPr>
            <a:lvl7pPr lvl="6" rtl="0">
              <a:spcBef>
                <a:spcPts val="0"/>
              </a:spcBef>
              <a:spcAft>
                <a:spcPts val="0"/>
              </a:spcAft>
              <a:buNone/>
              <a:defRPr b="1" sz="3700"/>
            </a:lvl7pPr>
            <a:lvl8pPr lvl="7" rtl="0">
              <a:spcBef>
                <a:spcPts val="0"/>
              </a:spcBef>
              <a:spcAft>
                <a:spcPts val="0"/>
              </a:spcAft>
              <a:buNone/>
              <a:defRPr b="1" sz="3700"/>
            </a:lvl8pPr>
            <a:lvl9pPr lvl="8" rtl="0">
              <a:spcBef>
                <a:spcPts val="0"/>
              </a:spcBef>
              <a:spcAft>
                <a:spcPts val="0"/>
              </a:spcAft>
              <a:buNone/>
              <a:defRPr b="1" sz="3700"/>
            </a:lvl9pPr>
          </a:lstStyle>
          <a:p/>
        </p:txBody>
      </p:sp>
      <p:sp>
        <p:nvSpPr>
          <p:cNvPr id="76" name="Google Shape;76;p10"/>
          <p:cNvSpPr txBox="1"/>
          <p:nvPr/>
        </p:nvSpPr>
        <p:spPr>
          <a:xfrm>
            <a:off x="549990" y="12983333"/>
            <a:ext cx="23096400" cy="495300"/>
          </a:xfrm>
          <a:prstGeom prst="rect">
            <a:avLst/>
          </a:prstGeom>
          <a:noFill/>
          <a:ln>
            <a:noFill/>
          </a:ln>
        </p:spPr>
        <p:txBody>
          <a:bodyPr anchorCtr="0" anchor="ctr" bIns="243750" lIns="243750" spcFirstLastPara="1" rIns="0" wrap="square" tIns="243750">
            <a:noAutofit/>
          </a:bodyPr>
          <a:lstStyle/>
          <a:p>
            <a:pPr indent="0" lvl="0" marL="0" rtl="0" algn="l">
              <a:spcBef>
                <a:spcPts val="0"/>
              </a:spcBef>
              <a:spcAft>
                <a:spcPts val="0"/>
              </a:spcAft>
              <a:buClr>
                <a:schemeClr val="dk1"/>
              </a:buClr>
              <a:buSzPts val="2900"/>
              <a:buFont typeface="Arial"/>
              <a:buNone/>
            </a:pPr>
            <a:r>
              <a:t/>
            </a:r>
            <a:endParaRPr sz="1600">
              <a:solidFill>
                <a:schemeClr val="dk1"/>
              </a:solidFill>
            </a:endParaRPr>
          </a:p>
          <a:p>
            <a:pPr indent="0" lvl="0" marL="0" rtl="0" algn="l">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Subsection Slide">
  <p:cSld name="CUSTOM_17_2_1_1_2">
    <p:spTree>
      <p:nvGrpSpPr>
        <p:cNvPr id="78"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b="2498" l="0" r="0" t="2489"/>
          <a:stretch/>
        </p:blipFill>
        <p:spPr>
          <a:xfrm>
            <a:off x="731329" y="733016"/>
            <a:ext cx="22914989" cy="12249978"/>
          </a:xfrm>
          <a:prstGeom prst="rect">
            <a:avLst/>
          </a:prstGeom>
          <a:noFill/>
          <a:ln>
            <a:noFill/>
          </a:ln>
        </p:spPr>
      </p:pic>
      <p:sp>
        <p:nvSpPr>
          <p:cNvPr id="80" name="Google Shape;80;p11"/>
          <p:cNvSpPr txBox="1"/>
          <p:nvPr>
            <p:ph type="title"/>
          </p:nvPr>
        </p:nvSpPr>
        <p:spPr>
          <a:xfrm>
            <a:off x="731343" y="5569267"/>
            <a:ext cx="22914900" cy="2112900"/>
          </a:xfrm>
          <a:prstGeom prst="rect">
            <a:avLst/>
          </a:prstGeom>
          <a:noFill/>
          <a:ln>
            <a:noFill/>
          </a:ln>
        </p:spPr>
        <p:txBody>
          <a:bodyPr anchorCtr="0" anchor="t" bIns="243750" lIns="243750" spcFirstLastPara="1" rIns="243750" wrap="square" tIns="243750">
            <a:noAutofit/>
          </a:bodyPr>
          <a:lstStyle>
            <a:lvl1pPr lvl="0" rtl="0" algn="ctr">
              <a:spcBef>
                <a:spcPts val="0"/>
              </a:spcBef>
              <a:spcAft>
                <a:spcPts val="0"/>
              </a:spcAft>
              <a:buNone/>
              <a:defRPr sz="9600">
                <a:solidFill>
                  <a:srgbClr val="FFFFFF"/>
                </a:solidFill>
                <a:latin typeface="Roboto"/>
                <a:ea typeface="Roboto"/>
                <a:cs typeface="Roboto"/>
                <a:sym typeface="Roboto"/>
              </a:defRPr>
            </a:lvl1pPr>
            <a:lvl2pPr lvl="1" rtl="0" algn="ctr">
              <a:spcBef>
                <a:spcPts val="0"/>
              </a:spcBef>
              <a:spcAft>
                <a:spcPts val="0"/>
              </a:spcAft>
              <a:buNone/>
              <a:defRPr sz="3700"/>
            </a:lvl2pPr>
            <a:lvl3pPr lvl="2" rtl="0" algn="ctr">
              <a:spcBef>
                <a:spcPts val="0"/>
              </a:spcBef>
              <a:spcAft>
                <a:spcPts val="0"/>
              </a:spcAft>
              <a:buNone/>
              <a:defRPr sz="3700"/>
            </a:lvl3pPr>
            <a:lvl4pPr lvl="3" rtl="0" algn="ctr">
              <a:spcBef>
                <a:spcPts val="0"/>
              </a:spcBef>
              <a:spcAft>
                <a:spcPts val="0"/>
              </a:spcAft>
              <a:buNone/>
              <a:defRPr sz="3700"/>
            </a:lvl4pPr>
            <a:lvl5pPr lvl="4" rtl="0" algn="ctr">
              <a:spcBef>
                <a:spcPts val="0"/>
              </a:spcBef>
              <a:spcAft>
                <a:spcPts val="0"/>
              </a:spcAft>
              <a:buNone/>
              <a:defRPr sz="3700"/>
            </a:lvl5pPr>
            <a:lvl6pPr lvl="5" rtl="0" algn="ctr">
              <a:spcBef>
                <a:spcPts val="0"/>
              </a:spcBef>
              <a:spcAft>
                <a:spcPts val="0"/>
              </a:spcAft>
              <a:buNone/>
              <a:defRPr sz="3700"/>
            </a:lvl6pPr>
            <a:lvl7pPr lvl="6" rtl="0" algn="ctr">
              <a:spcBef>
                <a:spcPts val="0"/>
              </a:spcBef>
              <a:spcAft>
                <a:spcPts val="0"/>
              </a:spcAft>
              <a:buNone/>
              <a:defRPr sz="3700"/>
            </a:lvl7pPr>
            <a:lvl8pPr lvl="7" rtl="0" algn="ctr">
              <a:spcBef>
                <a:spcPts val="0"/>
              </a:spcBef>
              <a:spcAft>
                <a:spcPts val="0"/>
              </a:spcAft>
              <a:buNone/>
              <a:defRPr sz="3700"/>
            </a:lvl8pPr>
            <a:lvl9pPr lvl="8" rtl="0" algn="ctr">
              <a:spcBef>
                <a:spcPts val="0"/>
              </a:spcBef>
              <a:spcAft>
                <a:spcPts val="0"/>
              </a:spcAft>
              <a:buNone/>
              <a:defRPr sz="3700"/>
            </a:lvl9pPr>
          </a:lstStyle>
          <a:p/>
        </p:txBody>
      </p:sp>
      <p:sp>
        <p:nvSpPr>
          <p:cNvPr id="81" name="Google Shape;81;p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indent="0" lvl="0" marL="0" rtl="0" algn="r">
              <a:spcBef>
                <a:spcPts val="0"/>
              </a:spcBef>
              <a:spcAft>
                <a:spcPts val="0"/>
              </a:spcAft>
              <a:buNone/>
            </a:pPr>
            <a:fld id="{00000000-1234-1234-1234-123412341234}" type="slidenum">
              <a:rPr lang="en-US"/>
              <a:t>‹#›</a:t>
            </a:fld>
            <a:endParaRPr/>
          </a:p>
        </p:txBody>
      </p:sp>
      <p:sp>
        <p:nvSpPr>
          <p:cNvPr id="82" name="Google Shape;82;p11"/>
          <p:cNvSpPr txBox="1"/>
          <p:nvPr>
            <p:ph idx="1" type="subTitle"/>
          </p:nvPr>
        </p:nvSpPr>
        <p:spPr>
          <a:xfrm>
            <a:off x="-32791" y="13111067"/>
            <a:ext cx="21252900" cy="604800"/>
          </a:xfrm>
          <a:prstGeom prst="rect">
            <a:avLst/>
          </a:prstGeom>
          <a:noFill/>
          <a:ln>
            <a:noFill/>
          </a:ln>
        </p:spPr>
        <p:txBody>
          <a:bodyPr anchorCtr="0" anchor="t" bIns="0" lIns="731350" spcFirstLastPara="1" rIns="0" wrap="square" tIns="12185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42.xml"/><Relationship Id="rId42" Type="http://schemas.openxmlformats.org/officeDocument/2006/relationships/slideLayout" Target="../slideLayouts/slideLayout44.xml"/><Relationship Id="rId41" Type="http://schemas.openxmlformats.org/officeDocument/2006/relationships/slideLayout" Target="../slideLayouts/slideLayout43.xml"/><Relationship Id="rId44" Type="http://schemas.openxmlformats.org/officeDocument/2006/relationships/slideLayout" Target="../slideLayouts/slideLayout46.xml"/><Relationship Id="rId43" Type="http://schemas.openxmlformats.org/officeDocument/2006/relationships/slideLayout" Target="../slideLayouts/slideLayout45.xml"/><Relationship Id="rId46" Type="http://schemas.openxmlformats.org/officeDocument/2006/relationships/slideLayout" Target="../slideLayouts/slideLayout48.xml"/><Relationship Id="rId45" Type="http://schemas.openxmlformats.org/officeDocument/2006/relationships/slideLayout" Target="../slideLayouts/slideLayout47.xml"/><Relationship Id="rId1" Type="http://schemas.openxmlformats.org/officeDocument/2006/relationships/slideLayout" Target="../slideLayouts/slideLayout3.xml"/><Relationship Id="rId2" Type="http://schemas.openxmlformats.org/officeDocument/2006/relationships/slideLayout" Target="../slideLayouts/slideLayout4.xml"/><Relationship Id="rId3" Type="http://schemas.openxmlformats.org/officeDocument/2006/relationships/slideLayout" Target="../slideLayouts/slideLayout5.xml"/><Relationship Id="rId4" Type="http://schemas.openxmlformats.org/officeDocument/2006/relationships/slideLayout" Target="../slideLayouts/slideLayout6.xml"/><Relationship Id="rId9" Type="http://schemas.openxmlformats.org/officeDocument/2006/relationships/slideLayout" Target="../slideLayouts/slideLayout11.xml"/><Relationship Id="rId48" Type="http://schemas.openxmlformats.org/officeDocument/2006/relationships/slideLayout" Target="../slideLayouts/slideLayout50.xml"/><Relationship Id="rId47" Type="http://schemas.openxmlformats.org/officeDocument/2006/relationships/slideLayout" Target="../slideLayouts/slideLayout49.xml"/><Relationship Id="rId49" Type="http://schemas.openxmlformats.org/officeDocument/2006/relationships/slideLayout" Target="../slideLayouts/slideLayout51.xml"/><Relationship Id="rId5" Type="http://schemas.openxmlformats.org/officeDocument/2006/relationships/slideLayout" Target="../slideLayouts/slideLayout7.xml"/><Relationship Id="rId6" Type="http://schemas.openxmlformats.org/officeDocument/2006/relationships/slideLayout" Target="../slideLayouts/slideLayout8.xml"/><Relationship Id="rId7" Type="http://schemas.openxmlformats.org/officeDocument/2006/relationships/slideLayout" Target="../slideLayouts/slideLayout9.xml"/><Relationship Id="rId8" Type="http://schemas.openxmlformats.org/officeDocument/2006/relationships/slideLayout" Target="../slideLayouts/slideLayout10.xml"/><Relationship Id="rId31" Type="http://schemas.openxmlformats.org/officeDocument/2006/relationships/slideLayout" Target="../slideLayouts/slideLayout33.xml"/><Relationship Id="rId30" Type="http://schemas.openxmlformats.org/officeDocument/2006/relationships/slideLayout" Target="../slideLayouts/slideLayout32.xml"/><Relationship Id="rId33" Type="http://schemas.openxmlformats.org/officeDocument/2006/relationships/slideLayout" Target="../slideLayouts/slideLayout35.xml"/><Relationship Id="rId32" Type="http://schemas.openxmlformats.org/officeDocument/2006/relationships/slideLayout" Target="../slideLayouts/slideLayout34.xml"/><Relationship Id="rId35" Type="http://schemas.openxmlformats.org/officeDocument/2006/relationships/slideLayout" Target="../slideLayouts/slideLayout37.xml"/><Relationship Id="rId34" Type="http://schemas.openxmlformats.org/officeDocument/2006/relationships/slideLayout" Target="../slideLayouts/slideLayout36.xml"/><Relationship Id="rId37" Type="http://schemas.openxmlformats.org/officeDocument/2006/relationships/slideLayout" Target="../slideLayouts/slideLayout39.xml"/><Relationship Id="rId36" Type="http://schemas.openxmlformats.org/officeDocument/2006/relationships/slideLayout" Target="../slideLayouts/slideLayout38.xml"/><Relationship Id="rId39" Type="http://schemas.openxmlformats.org/officeDocument/2006/relationships/slideLayout" Target="../slideLayouts/slideLayout41.xml"/><Relationship Id="rId38" Type="http://schemas.openxmlformats.org/officeDocument/2006/relationships/slideLayout" Target="../slideLayouts/slideLayout40.xml"/><Relationship Id="rId20" Type="http://schemas.openxmlformats.org/officeDocument/2006/relationships/slideLayout" Target="../slideLayouts/slideLayout22.xml"/><Relationship Id="rId22" Type="http://schemas.openxmlformats.org/officeDocument/2006/relationships/slideLayout" Target="../slideLayouts/slideLayout24.xml"/><Relationship Id="rId21" Type="http://schemas.openxmlformats.org/officeDocument/2006/relationships/slideLayout" Target="../slideLayouts/slideLayout23.xml"/><Relationship Id="rId24" Type="http://schemas.openxmlformats.org/officeDocument/2006/relationships/slideLayout" Target="../slideLayouts/slideLayout26.xml"/><Relationship Id="rId23" Type="http://schemas.openxmlformats.org/officeDocument/2006/relationships/slideLayout" Target="../slideLayouts/slideLayout25.xml"/><Relationship Id="rId26" Type="http://schemas.openxmlformats.org/officeDocument/2006/relationships/slideLayout" Target="../slideLayouts/slideLayout28.xml"/><Relationship Id="rId25" Type="http://schemas.openxmlformats.org/officeDocument/2006/relationships/slideLayout" Target="../slideLayouts/slideLayout27.xml"/><Relationship Id="rId28" Type="http://schemas.openxmlformats.org/officeDocument/2006/relationships/slideLayout" Target="../slideLayouts/slideLayout30.xml"/><Relationship Id="rId27" Type="http://schemas.openxmlformats.org/officeDocument/2006/relationships/slideLayout" Target="../slideLayouts/slideLayout29.xml"/><Relationship Id="rId29" Type="http://schemas.openxmlformats.org/officeDocument/2006/relationships/slideLayout" Target="../slideLayouts/slideLayout31.xml"/><Relationship Id="rId51" Type="http://schemas.openxmlformats.org/officeDocument/2006/relationships/slideLayout" Target="../slideLayouts/slideLayout53.xml"/><Relationship Id="rId50" Type="http://schemas.openxmlformats.org/officeDocument/2006/relationships/slideLayout" Target="../slideLayouts/slideLayout52.xml"/><Relationship Id="rId53" Type="http://schemas.openxmlformats.org/officeDocument/2006/relationships/slideLayout" Target="../slideLayouts/slideLayout55.xml"/><Relationship Id="rId52" Type="http://schemas.openxmlformats.org/officeDocument/2006/relationships/slideLayout" Target="../slideLayouts/slideLayout54.xml"/><Relationship Id="rId11" Type="http://schemas.openxmlformats.org/officeDocument/2006/relationships/slideLayout" Target="../slideLayouts/slideLayout13.xml"/><Relationship Id="rId55" Type="http://schemas.openxmlformats.org/officeDocument/2006/relationships/slideLayout" Target="../slideLayouts/slideLayout57.xml"/><Relationship Id="rId10" Type="http://schemas.openxmlformats.org/officeDocument/2006/relationships/slideLayout" Target="../slideLayouts/slideLayout12.xml"/><Relationship Id="rId54" Type="http://schemas.openxmlformats.org/officeDocument/2006/relationships/slideLayout" Target="../slideLayouts/slideLayout56.xml"/><Relationship Id="rId13" Type="http://schemas.openxmlformats.org/officeDocument/2006/relationships/slideLayout" Target="../slideLayouts/slideLayout15.xml"/><Relationship Id="rId57" Type="http://schemas.openxmlformats.org/officeDocument/2006/relationships/theme" Target="../theme/theme2.xml"/><Relationship Id="rId12" Type="http://schemas.openxmlformats.org/officeDocument/2006/relationships/slideLayout" Target="../slideLayouts/slideLayout14.xml"/><Relationship Id="rId56" Type="http://schemas.openxmlformats.org/officeDocument/2006/relationships/slideLayout" Target="../slideLayouts/slideLayout58.xml"/><Relationship Id="rId15" Type="http://schemas.openxmlformats.org/officeDocument/2006/relationships/slideLayout" Target="../slideLayouts/slideLayout17.xml"/><Relationship Id="rId14" Type="http://schemas.openxmlformats.org/officeDocument/2006/relationships/slideLayout" Target="../slideLayouts/slideLayout16.xml"/><Relationship Id="rId17" Type="http://schemas.openxmlformats.org/officeDocument/2006/relationships/slideLayout" Target="../slideLayouts/slideLayout19.xml"/><Relationship Id="rId16" Type="http://schemas.openxmlformats.org/officeDocument/2006/relationships/slideLayout" Target="../slideLayouts/slideLayout18.xml"/><Relationship Id="rId19" Type="http://schemas.openxmlformats.org/officeDocument/2006/relationships/slideLayout" Target="../slideLayouts/slideLayout21.xml"/><Relationship Id="rId18"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20" Type="http://schemas.openxmlformats.org/officeDocument/2006/relationships/slideLayout" Target="../slideLayouts/slideLayout78.xml"/><Relationship Id="rId22" Type="http://schemas.openxmlformats.org/officeDocument/2006/relationships/theme" Target="../theme/theme4.xml"/><Relationship Id="rId21" Type="http://schemas.openxmlformats.org/officeDocument/2006/relationships/slideLayout" Target="../slideLayouts/slideLayout79.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9" Type="http://schemas.openxmlformats.org/officeDocument/2006/relationships/slideLayout" Target="../slideLayouts/slideLayout77.xml"/><Relationship Id="rId18"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anchorCtr="0" anchor="ctr" bIns="0" lIns="0" spcFirstLastPara="1" rIns="0" wrap="square" tIns="0">
            <a:noAutofit/>
          </a:bodyPr>
          <a:lstStyle/>
          <a:p>
            <a:pPr indent="0" lvl="0" marL="0" marR="0" rtl="0" algn="ctr">
              <a:spcBef>
                <a:spcPts val="0"/>
              </a:spcBef>
              <a:spcAft>
                <a:spcPts val="0"/>
              </a:spcAft>
              <a:buNone/>
            </a:pPr>
            <a:fld id="{00000000-1234-1234-1234-123412341234}" type="slidenum">
              <a:rPr b="0" i="0" lang="en-US" sz="2400" u="none" cap="none" strike="noStrike">
                <a:solidFill>
                  <a:schemeClr val="lt1"/>
                </a:solidFill>
                <a:latin typeface="Poppins Medium"/>
                <a:ea typeface="Poppins Medium"/>
                <a:cs typeface="Poppins Medium"/>
                <a:sym typeface="Poppins Medium"/>
              </a:rPr>
              <a:t>‹#›</a:t>
            </a:fld>
            <a:endParaRPr b="0" i="0" sz="2800" u="none" cap="none" strike="noStrike">
              <a:solidFill>
                <a:schemeClr val="lt1"/>
              </a:solidFill>
              <a:latin typeface="Poppins Medium"/>
              <a:ea typeface="Poppins Medium"/>
              <a:cs typeface="Poppins Medium"/>
              <a:sym typeface="Poppins Medium"/>
            </a:endParaRPr>
          </a:p>
        </p:txBody>
      </p:sp>
      <p:sp>
        <p:nvSpPr>
          <p:cNvPr id="12" name="Google Shape;12;p1"/>
          <p:cNvSpPr txBox="1"/>
          <p:nvPr>
            <p:ph type="title"/>
          </p:nvPr>
        </p:nvSpPr>
        <p:spPr>
          <a:xfrm>
            <a:off x="1675964" y="730251"/>
            <a:ext cx="21025723" cy="2651126"/>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8798"/>
              <a:buFont typeface="Poppins"/>
              <a:buNone/>
              <a:defRPr b="1" i="0" sz="8798" u="none" cap="none" strike="noStrik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1"/>
          <p:cNvSpPr txBox="1"/>
          <p:nvPr>
            <p:ph idx="1" type="body"/>
          </p:nvPr>
        </p:nvSpPr>
        <p:spPr>
          <a:xfrm>
            <a:off x="1675964" y="3651250"/>
            <a:ext cx="21025723" cy="870267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2000"/>
              </a:spcBef>
              <a:spcAft>
                <a:spcPts val="0"/>
              </a:spcAft>
              <a:buClr>
                <a:schemeClr val="dk1"/>
              </a:buClr>
              <a:buSzPts val="5599"/>
              <a:buFont typeface="Arial"/>
              <a:buNone/>
              <a:defRPr b="0" i="0" sz="5599" u="none" cap="none" strike="noStrike">
                <a:solidFill>
                  <a:schemeClr val="dk1"/>
                </a:solidFill>
                <a:latin typeface="Lato Light"/>
                <a:ea typeface="Lato Light"/>
                <a:cs typeface="Lato Light"/>
                <a:sym typeface="Lato Light"/>
              </a:defRPr>
            </a:lvl1pPr>
            <a:lvl2pPr indent="-228600" lvl="1" marL="914400" marR="0" rtl="0" algn="l">
              <a:lnSpc>
                <a:spcPct val="90000"/>
              </a:lnSpc>
              <a:spcBef>
                <a:spcPts val="1000"/>
              </a:spcBef>
              <a:spcAft>
                <a:spcPts val="0"/>
              </a:spcAft>
              <a:buClr>
                <a:schemeClr val="dk1"/>
              </a:buClr>
              <a:buSzPts val="4799"/>
              <a:buFont typeface="Arial"/>
              <a:buNone/>
              <a:defRPr b="0" i="0" sz="4799" u="none" cap="none" strike="noStrike">
                <a:solidFill>
                  <a:schemeClr val="dk1"/>
                </a:solidFill>
                <a:latin typeface="Lato Light"/>
                <a:ea typeface="Lato Light"/>
                <a:cs typeface="Lato Light"/>
                <a:sym typeface="Lato Light"/>
              </a:defRPr>
            </a:lvl2pPr>
            <a:lvl3pPr indent="-228600" lvl="2" marL="1371600" marR="0" rtl="0" algn="l">
              <a:lnSpc>
                <a:spcPct val="90000"/>
              </a:lnSpc>
              <a:spcBef>
                <a:spcPts val="1000"/>
              </a:spcBef>
              <a:spcAft>
                <a:spcPts val="0"/>
              </a:spcAft>
              <a:buClr>
                <a:schemeClr val="dk1"/>
              </a:buClr>
              <a:buSzPts val="3999"/>
              <a:buFont typeface="Arial"/>
              <a:buNone/>
              <a:defRPr b="0" i="0" sz="3999" u="none" cap="none" strike="noStrike">
                <a:solidFill>
                  <a:schemeClr val="dk1"/>
                </a:solidFill>
                <a:latin typeface="Lato Light"/>
                <a:ea typeface="Lato Light"/>
                <a:cs typeface="Lato Light"/>
                <a:sym typeface="Lato Light"/>
              </a:defRPr>
            </a:lvl3pPr>
            <a:lvl4pPr indent="-228600" lvl="3" marL="18288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4pPr>
            <a:lvl5pPr indent="-228600" lvl="4" marL="2286000" marR="0" rtl="0" algn="l">
              <a:lnSpc>
                <a:spcPct val="90000"/>
              </a:lnSpc>
              <a:spcBef>
                <a:spcPts val="1000"/>
              </a:spcBef>
              <a:spcAft>
                <a:spcPts val="0"/>
              </a:spcAft>
              <a:buClr>
                <a:schemeClr val="dk1"/>
              </a:buClr>
              <a:buSzPts val="3599"/>
              <a:buFont typeface="Arial"/>
              <a:buNone/>
              <a:defRPr b="0" i="0" sz="3599" u="none" cap="none" strike="noStrike">
                <a:solidFill>
                  <a:schemeClr val="dk1"/>
                </a:solidFill>
                <a:latin typeface="Lato Light"/>
                <a:ea typeface="Lato Light"/>
                <a:cs typeface="Lato Light"/>
                <a:sym typeface="Lato Light"/>
              </a:defRPr>
            </a:lvl5pPr>
            <a:lvl6pPr indent="-457136" lvl="5" marL="27432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6pPr>
            <a:lvl7pPr indent="-457136" lvl="6" marL="32004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7pPr>
            <a:lvl8pPr indent="-457136" lvl="7" marL="36576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8pPr>
            <a:lvl9pPr indent="-457136" lvl="8" marL="4114800" marR="0" rtl="0" algn="l">
              <a:lnSpc>
                <a:spcPct val="90000"/>
              </a:lnSpc>
              <a:spcBef>
                <a:spcPts val="1000"/>
              </a:spcBef>
              <a:spcAft>
                <a:spcPts val="0"/>
              </a:spcAft>
              <a:buClr>
                <a:schemeClr val="dk1"/>
              </a:buClr>
              <a:buSzPts val="3599"/>
              <a:buFont typeface="Arial"/>
              <a:buChar char="•"/>
              <a:defRPr b="0" i="0" sz="3599"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6" name="Shape 16"/>
        <p:cNvGrpSpPr/>
        <p:nvPr/>
      </p:nvGrpSpPr>
      <p:grpSpPr>
        <a:xfrm>
          <a:off x="0" y="0"/>
          <a:ext cx="0" cy="0"/>
          <a:chOff x="0" y="0"/>
          <a:chExt cx="0" cy="0"/>
        </a:xfrm>
      </p:grpSpPr>
      <p:sp>
        <p:nvSpPr>
          <p:cNvPr id="17" name="Google Shape;17;p4"/>
          <p:cNvSpPr txBox="1"/>
          <p:nvPr>
            <p:ph idx="12" type="sldNum"/>
          </p:nvPr>
        </p:nvSpPr>
        <p:spPr>
          <a:xfrm>
            <a:off x="22812148" y="12666269"/>
            <a:ext cx="1462800" cy="1049700"/>
          </a:xfrm>
          <a:prstGeom prst="rect">
            <a:avLst/>
          </a:prstGeom>
          <a:noFill/>
          <a:ln>
            <a:noFill/>
          </a:ln>
        </p:spPr>
        <p:txBody>
          <a:bodyPr anchorCtr="0" anchor="t" bIns="243750" lIns="243750" spcFirstLastPara="1" rIns="243750" wrap="square" tIns="243750">
            <a:noAutofit/>
          </a:bodyPr>
          <a:lstStyle>
            <a:lvl1pPr lvl="0" rtl="0" algn="r">
              <a:buNone/>
              <a:defRPr sz="3500">
                <a:solidFill>
                  <a:schemeClr val="tx1"/>
                </a:solidFill>
              </a:defRPr>
            </a:lvl1pPr>
            <a:lvl2pPr lvl="1" rtl="0" algn="r">
              <a:buNone/>
              <a:defRPr sz="3500">
                <a:solidFill>
                  <a:schemeClr val="tx1"/>
                </a:solidFill>
              </a:defRPr>
            </a:lvl2pPr>
            <a:lvl3pPr lvl="2" rtl="0" algn="r">
              <a:buNone/>
              <a:defRPr sz="3500">
                <a:solidFill>
                  <a:schemeClr val="tx1"/>
                </a:solidFill>
              </a:defRPr>
            </a:lvl3pPr>
            <a:lvl4pPr lvl="3" rtl="0" algn="r">
              <a:buNone/>
              <a:defRPr sz="3500">
                <a:solidFill>
                  <a:schemeClr val="tx1"/>
                </a:solidFill>
              </a:defRPr>
            </a:lvl4pPr>
            <a:lvl5pPr lvl="4" rtl="0" algn="r">
              <a:buNone/>
              <a:defRPr sz="3500">
                <a:solidFill>
                  <a:schemeClr val="tx1"/>
                </a:solidFill>
              </a:defRPr>
            </a:lvl5pPr>
            <a:lvl6pPr lvl="5" rtl="0" algn="r">
              <a:buNone/>
              <a:defRPr sz="3500">
                <a:solidFill>
                  <a:schemeClr val="tx1"/>
                </a:solidFill>
              </a:defRPr>
            </a:lvl6pPr>
            <a:lvl7pPr lvl="6" rtl="0" algn="r">
              <a:buNone/>
              <a:defRPr sz="3500">
                <a:solidFill>
                  <a:schemeClr val="tx1"/>
                </a:solidFill>
              </a:defRPr>
            </a:lvl7pPr>
            <a:lvl8pPr lvl="7" rtl="0" algn="r">
              <a:buNone/>
              <a:defRPr sz="3500">
                <a:solidFill>
                  <a:schemeClr val="tx1"/>
                </a:solidFill>
              </a:defRPr>
            </a:lvl8pPr>
            <a:lvl9pPr lvl="8" rtl="0" algn="r">
              <a:buNone/>
              <a:defRPr sz="3500">
                <a:solidFill>
                  <a:schemeClr val="tx1"/>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10.xml"/><Relationship Id="rId3" Type="http://schemas.openxmlformats.org/officeDocument/2006/relationships/image" Target="../media/image1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1.png"/><Relationship Id="rId4" Type="http://schemas.openxmlformats.org/officeDocument/2006/relationships/image" Target="../media/image113.png"/><Relationship Id="rId5" Type="http://schemas.openxmlformats.org/officeDocument/2006/relationships/image" Target="../media/image1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0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22.xml"/><Relationship Id="rId3" Type="http://schemas.openxmlformats.org/officeDocument/2006/relationships/image" Target="../media/image1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17.png"/><Relationship Id="rId4" Type="http://schemas.openxmlformats.org/officeDocument/2006/relationships/image" Target="../media/image116.png"/><Relationship Id="rId5" Type="http://schemas.openxmlformats.org/officeDocument/2006/relationships/image" Target="../media/image120.png"/><Relationship Id="rId6" Type="http://schemas.openxmlformats.org/officeDocument/2006/relationships/image" Target="../media/image1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1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xml"/><Relationship Id="rId3" Type="http://schemas.openxmlformats.org/officeDocument/2006/relationships/image" Target="../media/image13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1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1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1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35.xml"/><Relationship Id="rId3" Type="http://schemas.openxmlformats.org/officeDocument/2006/relationships/image" Target="../media/image1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sp>
        <p:nvSpPr>
          <p:cNvPr id="1316" name="Google Shape;1316;p83"/>
          <p:cNvSpPr txBox="1"/>
          <p:nvPr>
            <p:ph type="title"/>
          </p:nvPr>
        </p:nvSpPr>
        <p:spPr>
          <a:xfrm>
            <a:off x="731377" y="5060867"/>
            <a:ext cx="22914900" cy="21129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None/>
            </a:pPr>
            <a:r>
              <a:rPr b="1" lang="en-US">
                <a:latin typeface="Roboto"/>
                <a:ea typeface="Roboto"/>
                <a:cs typeface="Roboto"/>
                <a:sym typeface="Roboto"/>
              </a:rPr>
              <a:t>Defensive Security Project</a:t>
            </a:r>
            <a:endParaRPr b="1">
              <a:latin typeface="Roboto"/>
              <a:ea typeface="Roboto"/>
              <a:cs typeface="Roboto"/>
              <a:sym typeface="Roboto"/>
            </a:endParaRPr>
          </a:p>
          <a:p>
            <a:pPr indent="0" lvl="0" marL="0" rtl="0" algn="ctr">
              <a:spcBef>
                <a:spcPts val="0"/>
              </a:spcBef>
              <a:spcAft>
                <a:spcPts val="0"/>
              </a:spcAft>
              <a:buNone/>
            </a:pPr>
            <a:r>
              <a:rPr b="1" lang="en-US">
                <a:latin typeface="Roboto"/>
                <a:ea typeface="Roboto"/>
                <a:cs typeface="Roboto"/>
                <a:sym typeface="Roboto"/>
              </a:rPr>
              <a:t>by: Team 9</a:t>
            </a:r>
            <a:endParaRPr b="1">
              <a:latin typeface="Roboto"/>
              <a:ea typeface="Roboto"/>
              <a:cs typeface="Roboto"/>
              <a:sym typeface="Roboto"/>
            </a:endParaRPr>
          </a:p>
          <a:p>
            <a:pPr indent="0" lvl="0" marL="0" rtl="0" algn="l">
              <a:spcBef>
                <a:spcPts val="0"/>
              </a:spcBef>
              <a:spcAft>
                <a:spcPts val="0"/>
              </a:spcAft>
              <a:buNone/>
            </a:pPr>
            <a:r>
              <a:t/>
            </a:r>
            <a:endParaRPr sz="6800">
              <a:latin typeface="Roboto"/>
              <a:ea typeface="Roboto"/>
              <a:cs typeface="Roboto"/>
              <a:sym typeface="Roboto"/>
            </a:endParaRPr>
          </a:p>
        </p:txBody>
      </p:sp>
      <p:sp>
        <p:nvSpPr>
          <p:cNvPr id="1317" name="Google Shape;1317;p8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18" name="Google Shape;1318;p83"/>
          <p:cNvSpPr txBox="1"/>
          <p:nvPr>
            <p:ph idx="1"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pic>
        <p:nvPicPr>
          <p:cNvPr id="1393" name="Google Shape;1393;p92"/>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94" name="Google Shape;1394;p92"/>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95" name="Google Shape;1395;p92"/>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Windows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96" name="Google Shape;1396;p92"/>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
        <p:nvSpPr>
          <p:cNvPr id="1402" name="Google Shape;1402;p9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Reports—Windows</a:t>
            </a:r>
            <a:endParaRPr/>
          </a:p>
        </p:txBody>
      </p:sp>
      <p:sp>
        <p:nvSpPr>
          <p:cNvPr id="1403" name="Google Shape;1403;p9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04" name="Google Shape;1404;p9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405" name="Google Shape;1405;p93"/>
          <p:cNvSpPr txBox="1"/>
          <p:nvPr/>
        </p:nvSpPr>
        <p:spPr>
          <a:xfrm>
            <a:off x="3746075" y="5066075"/>
            <a:ext cx="15193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06" name="Google Shape;1406;p93"/>
          <p:cNvSpPr txBox="1"/>
          <p:nvPr/>
        </p:nvSpPr>
        <p:spPr>
          <a:xfrm>
            <a:off x="4801175" y="48504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07" name="Google Shape;1407;p93"/>
          <p:cNvSpPr txBox="1"/>
          <p:nvPr/>
        </p:nvSpPr>
        <p:spPr>
          <a:xfrm>
            <a:off x="16739825" y="4850475"/>
            <a:ext cx="3513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sp>
        <p:nvSpPr>
          <p:cNvPr id="1408" name="Google Shape;1408;p93"/>
          <p:cNvSpPr txBox="1"/>
          <p:nvPr/>
        </p:nvSpPr>
        <p:spPr>
          <a:xfrm>
            <a:off x="4801175" y="10146375"/>
            <a:ext cx="3798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000"/>
              <a:t>Report Image</a:t>
            </a:r>
            <a:endParaRPr sz="4000"/>
          </a:p>
        </p:txBody>
      </p:sp>
      <p:pic>
        <p:nvPicPr>
          <p:cNvPr id="1409" name="Google Shape;1409;p93"/>
          <p:cNvPicPr preferRelativeResize="0"/>
          <p:nvPr/>
        </p:nvPicPr>
        <p:blipFill>
          <a:blip r:embed="rId3">
            <a:alphaModFix/>
          </a:blip>
          <a:stretch>
            <a:fillRect/>
          </a:stretch>
        </p:blipFill>
        <p:spPr>
          <a:xfrm>
            <a:off x="1520825" y="2892275"/>
            <a:ext cx="10985799" cy="4646003"/>
          </a:xfrm>
          <a:prstGeom prst="rect">
            <a:avLst/>
          </a:prstGeom>
          <a:noFill/>
          <a:ln>
            <a:noFill/>
          </a:ln>
        </p:spPr>
      </p:pic>
      <p:pic>
        <p:nvPicPr>
          <p:cNvPr id="1410" name="Google Shape;1410;p93"/>
          <p:cNvPicPr preferRelativeResize="0"/>
          <p:nvPr/>
        </p:nvPicPr>
        <p:blipFill>
          <a:blip r:embed="rId4">
            <a:alphaModFix/>
          </a:blip>
          <a:stretch>
            <a:fillRect/>
          </a:stretch>
        </p:blipFill>
        <p:spPr>
          <a:xfrm>
            <a:off x="13347275" y="3479949"/>
            <a:ext cx="10418999" cy="3386825"/>
          </a:xfrm>
          <a:prstGeom prst="rect">
            <a:avLst/>
          </a:prstGeom>
          <a:noFill/>
          <a:ln>
            <a:noFill/>
          </a:ln>
        </p:spPr>
      </p:pic>
      <p:pic>
        <p:nvPicPr>
          <p:cNvPr id="1411" name="Google Shape;1411;p93"/>
          <p:cNvPicPr preferRelativeResize="0"/>
          <p:nvPr/>
        </p:nvPicPr>
        <p:blipFill>
          <a:blip r:embed="rId5">
            <a:alphaModFix/>
          </a:blip>
          <a:stretch>
            <a:fillRect/>
          </a:stretch>
        </p:blipFill>
        <p:spPr>
          <a:xfrm>
            <a:off x="1434205" y="9312100"/>
            <a:ext cx="11159021" cy="303748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9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417" name="Google Shape;1417;p9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18" name="Google Shape;1418;p94"/>
          <p:cNvSpPr txBox="1"/>
          <p:nvPr>
            <p:ph idx="3" type="body"/>
          </p:nvPr>
        </p:nvSpPr>
        <p:spPr>
          <a:xfrm>
            <a:off x="703375" y="2295400"/>
            <a:ext cx="22942800" cy="104871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lnSpc>
                <a:spcPct val="115000"/>
              </a:lnSpc>
              <a:spcBef>
                <a:spcPts val="1200"/>
              </a:spcBef>
              <a:spcAft>
                <a:spcPts val="0"/>
              </a:spcAft>
              <a:buNone/>
            </a:pPr>
            <a:r>
              <a:rPr lang="en-US" sz="2300">
                <a:solidFill>
                  <a:schemeClr val="dk1"/>
                </a:solidFill>
              </a:rPr>
              <a:t>   </a:t>
            </a:r>
            <a:r>
              <a:rPr lang="en-US" sz="2400">
                <a:solidFill>
                  <a:schemeClr val="dk1"/>
                </a:solidFill>
              </a:rPr>
              <a:t>        Severity Analysis:</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Detected suspicious changes in severity cases.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High severity cases increased significantly from 329 to 1111.</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Further investigation needed to identify the cause of this spike in high severity cases.</a:t>
            </a:r>
            <a:endParaRPr sz="2400">
              <a:solidFill>
                <a:schemeClr val="dk1"/>
              </a:solidFill>
            </a:endParaRPr>
          </a:p>
          <a:p>
            <a:pPr indent="0" lvl="0" marL="1371600" rtl="0" algn="l">
              <a:lnSpc>
                <a:spcPct val="115000"/>
              </a:lnSpc>
              <a:spcBef>
                <a:spcPts val="1000"/>
              </a:spcBef>
              <a:spcAft>
                <a:spcPts val="0"/>
              </a:spcAft>
              <a:buNone/>
            </a:pPr>
            <a:r>
              <a:t/>
            </a:r>
            <a:endParaRPr sz="2400">
              <a:solidFill>
                <a:schemeClr val="dk1"/>
              </a:solidFill>
            </a:endParaRPr>
          </a:p>
          <a:p>
            <a:pPr indent="0" lvl="0" marL="0" rtl="0" algn="l">
              <a:lnSpc>
                <a:spcPct val="115000"/>
              </a:lnSpc>
              <a:spcBef>
                <a:spcPts val="1000"/>
              </a:spcBef>
              <a:spcAft>
                <a:spcPts val="0"/>
              </a:spcAft>
              <a:buNone/>
            </a:pPr>
            <a:r>
              <a:rPr lang="en-US" sz="2400">
                <a:solidFill>
                  <a:schemeClr val="dk1"/>
                </a:solidFill>
              </a:rPr>
              <a:t>           Failed Activities Analysis:</a:t>
            </a:r>
            <a:endParaRPr sz="2400">
              <a:solidFill>
                <a:schemeClr val="dk1"/>
              </a:solidFill>
            </a:endParaRPr>
          </a:p>
          <a:p>
            <a:pPr indent="-381000" lvl="0" marL="457200" rtl="0" algn="l">
              <a:lnSpc>
                <a:spcPct val="115000"/>
              </a:lnSpc>
              <a:spcBef>
                <a:spcPts val="1000"/>
              </a:spcBef>
              <a:spcAft>
                <a:spcPts val="0"/>
              </a:spcAft>
              <a:buClr>
                <a:schemeClr val="dk1"/>
              </a:buClr>
              <a:buSzPts val="2400"/>
              <a:buChar char="●"/>
            </a:pPr>
            <a:r>
              <a:rPr lang="en-US" sz="2400">
                <a:solidFill>
                  <a:schemeClr val="dk1"/>
                </a:solidFill>
              </a:rPr>
              <a:t>No suspicious changes identified in failed activities.</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Decreased from 142 to 93, indicating a positive trend.</a:t>
            </a:r>
            <a:endParaRPr sz="2400">
              <a:solidFill>
                <a:schemeClr val="dk1"/>
              </a:solidFill>
            </a:endParaRPr>
          </a:p>
          <a:p>
            <a:pPr indent="-381000" lvl="0" marL="457200" rtl="0" algn="l">
              <a:lnSpc>
                <a:spcPct val="115000"/>
              </a:lnSpc>
              <a:spcBef>
                <a:spcPts val="0"/>
              </a:spcBef>
              <a:spcAft>
                <a:spcPts val="0"/>
              </a:spcAft>
              <a:buClr>
                <a:schemeClr val="dk1"/>
              </a:buClr>
              <a:buSzPts val="2400"/>
              <a:buChar char="●"/>
            </a:pPr>
            <a:r>
              <a:rPr lang="en-US" sz="2400">
                <a:solidFill>
                  <a:schemeClr val="dk1"/>
                </a:solidFill>
              </a:rPr>
              <a:t>However, continuous monitoring is essential to ensure sustained improvement in this area.</a:t>
            </a:r>
            <a:endParaRPr sz="240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2" name="Shape 1422"/>
        <p:cNvGrpSpPr/>
        <p:nvPr/>
      </p:nvGrpSpPr>
      <p:grpSpPr>
        <a:xfrm>
          <a:off x="0" y="0"/>
          <a:ext cx="0" cy="0"/>
          <a:chOff x="0" y="0"/>
          <a:chExt cx="0" cy="0"/>
        </a:xfrm>
      </p:grpSpPr>
      <p:sp>
        <p:nvSpPr>
          <p:cNvPr id="1423" name="Google Shape;1423;p9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24" name="Google Shape;1424;p9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25" name="Google Shape;1425;p9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26" name="Google Shape;1426;p95"/>
          <p:cNvGraphicFramePr/>
          <p:nvPr/>
        </p:nvGraphicFramePr>
        <p:xfrm>
          <a:off x="1296213" y="3863700"/>
          <a:ext cx="3000000" cy="3000000"/>
        </p:xfrm>
        <a:graphic>
          <a:graphicData uri="http://schemas.openxmlformats.org/drawingml/2006/table">
            <a:tbl>
              <a:tblPr>
                <a:noFill/>
                <a:tableStyleId>{6273F769-852B-49B9-8FDD-357FD69B0AA0}</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a:t>
                      </a:r>
                      <a:r>
                        <a:rPr b="1" lang="en-US" sz="4400">
                          <a:latin typeface="Roboto"/>
                          <a:ea typeface="Roboto"/>
                          <a:cs typeface="Roboto"/>
                          <a:sym typeface="Roboto"/>
                        </a:rPr>
                        <a: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Failed Windows Activity</a:t>
                      </a:r>
                      <a:endParaRPr sz="4400">
                        <a:latin typeface="Roboto"/>
                        <a:ea typeface="Roboto"/>
                        <a:cs typeface="Roboto"/>
                        <a:sym typeface="Roboto"/>
                      </a:endParaRPr>
                    </a:p>
                  </a:txBody>
                  <a:tcPr marT="91425" marB="91425" marR="91425" marL="91425"/>
                </a:tc>
                <a:tc>
                  <a:txBody>
                    <a:bodyPr/>
                    <a:lstStyle/>
                    <a:p>
                      <a:pPr indent="0" lvl="0" marL="0" rtl="0" algn="l">
                        <a:spcBef>
                          <a:spcPts val="0"/>
                        </a:spcBef>
                        <a:spcAft>
                          <a:spcPts val="0"/>
                        </a:spcAft>
                        <a:buNone/>
                      </a:pPr>
                      <a:r>
                        <a:rPr lang="en-US" sz="4400">
                          <a:latin typeface="Roboto"/>
                          <a:ea typeface="Roboto"/>
                          <a:cs typeface="Roboto"/>
                          <a:sym typeface="Roboto"/>
                        </a:rPr>
                        <a:t>Alert for level of failed windows activity</a:t>
                      </a:r>
                      <a:endParaRPr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lang="en-US" sz="4400">
                          <a:latin typeface="Roboto"/>
                          <a:ea typeface="Roboto"/>
                          <a:cs typeface="Roboto"/>
                          <a:sym typeface="Roboto"/>
                        </a:rPr>
                        <a:t>8</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15</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27" name="Google Shape;1427;p95"/>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 average number of failed windows activity was about 7-8.  So we set our threshold at 15 because we felt it was a good number to avoid alert </a:t>
            </a:r>
            <a:r>
              <a:rPr b="1" lang="en-US" sz="4200"/>
              <a:t>fatigue</a:t>
            </a:r>
            <a:r>
              <a:rPr b="1" lang="en-US" sz="4200"/>
              <a:t>. When the attack happened the alert was triggered. </a:t>
            </a:r>
            <a:endParaRPr sz="4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9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33" name="Google Shape;1433;p9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34" name="Google Shape;1434;p96"/>
          <p:cNvSpPr txBox="1"/>
          <p:nvPr>
            <p:ph idx="3" type="body"/>
          </p:nvPr>
        </p:nvSpPr>
        <p:spPr>
          <a:xfrm>
            <a:off x="703375" y="25427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35" name="Google Shape;1435;p96"/>
          <p:cNvGraphicFramePr/>
          <p:nvPr/>
        </p:nvGraphicFramePr>
        <p:xfrm>
          <a:off x="1296213" y="3863700"/>
          <a:ext cx="3000000" cy="3000000"/>
        </p:xfrm>
        <a:graphic>
          <a:graphicData uri="http://schemas.openxmlformats.org/drawingml/2006/table">
            <a:tbl>
              <a:tblPr>
                <a:noFill/>
                <a:tableStyleId>{6273F769-852B-49B9-8FDD-357FD69B0AA0}</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Successful</a:t>
                      </a:r>
                      <a:r>
                        <a:rPr lang="en-US" sz="4400">
                          <a:latin typeface="Roboto"/>
                          <a:ea typeface="Roboto"/>
                          <a:cs typeface="Roboto"/>
                          <a:sym typeface="Roboto"/>
                        </a:rPr>
                        <a:t> Logins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800"/>
                        </a:spcAft>
                        <a:buClr>
                          <a:schemeClr val="dk1"/>
                        </a:buClr>
                        <a:buSzPts val="1100"/>
                        <a:buFont typeface="Arial"/>
                        <a:buNone/>
                      </a:pPr>
                      <a:r>
                        <a:rPr lang="en-US" sz="3600">
                          <a:solidFill>
                            <a:srgbClr val="24292F"/>
                          </a:solidFill>
                        </a:rPr>
                        <a:t>Alert for </a:t>
                      </a:r>
                      <a:r>
                        <a:rPr lang="en-US" sz="3600">
                          <a:solidFill>
                            <a:srgbClr val="24292F"/>
                          </a:solidFill>
                        </a:rPr>
                        <a:t>the signature “an account was successfully logged on.”</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12</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36" name="Google Shape;1436;p96"/>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It serves as a key measure, identifying </a:t>
            </a:r>
            <a:r>
              <a:rPr b="1" lang="en-US" sz="4200"/>
              <a:t>unusual</a:t>
            </a:r>
            <a:r>
              <a:rPr b="1" lang="en-US" sz="4200"/>
              <a:t> login patterns that might indicate potential cyber threats like unauthorized access or brute force attacks, hence prompting </a:t>
            </a:r>
            <a:r>
              <a:rPr b="1" lang="en-US" sz="4200"/>
              <a:t>immediate</a:t>
            </a:r>
            <a:r>
              <a:rPr b="1" lang="en-US" sz="4200"/>
              <a:t> investigation.  </a:t>
            </a:r>
            <a:endParaRPr sz="4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9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Alerts—Windows</a:t>
            </a:r>
            <a:endParaRPr/>
          </a:p>
        </p:txBody>
      </p:sp>
      <p:sp>
        <p:nvSpPr>
          <p:cNvPr id="1442" name="Google Shape;1442;p9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43" name="Google Shape;1443;p9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444" name="Google Shape;1444;p97"/>
          <p:cNvGraphicFramePr/>
          <p:nvPr/>
        </p:nvGraphicFramePr>
        <p:xfrm>
          <a:off x="1296213" y="3863700"/>
          <a:ext cx="3000000" cy="3000000"/>
        </p:xfrm>
        <a:graphic>
          <a:graphicData uri="http://schemas.openxmlformats.org/drawingml/2006/table">
            <a:tbl>
              <a:tblPr>
                <a:noFill/>
                <a:tableStyleId>{6273F769-852B-49B9-8FDD-357FD69B0AA0}</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User Account Deleted</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3600">
                          <a:solidFill>
                            <a:srgbClr val="24292F"/>
                          </a:solidFill>
                        </a:rPr>
                        <a:t>Alert for the signautre “a user account was deleted”</a:t>
                      </a:r>
                      <a:endParaRPr sz="3600">
                        <a:solidFill>
                          <a:srgbClr val="24292F"/>
                        </a:solidFill>
                      </a:endParaRPr>
                    </a:p>
                    <a:p>
                      <a:pPr indent="0" lvl="0" marL="0" rtl="0" algn="ctr">
                        <a:spcBef>
                          <a:spcPts val="800"/>
                        </a:spcBef>
                        <a:spcAft>
                          <a:spcPts val="0"/>
                        </a:spcAft>
                        <a:buNone/>
                      </a:pPr>
                      <a:r>
                        <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20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445" name="Google Shape;1445;p97"/>
          <p:cNvSpPr txBox="1"/>
          <p:nvPr/>
        </p:nvSpPr>
        <p:spPr>
          <a:xfrm>
            <a:off x="2796500" y="8626975"/>
            <a:ext cx="165648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There was an average of 10 user accounts deleted per hour. The highest was 19 in one hour.  We set our Threshold to 20 based on those numbers to avoid missing potential threats. </a:t>
            </a:r>
            <a:endParaRPr sz="4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0" name="Shape 1450"/>
        <p:cNvGrpSpPr/>
        <p:nvPr/>
      </p:nvGrpSpPr>
      <p:grpSpPr>
        <a:xfrm>
          <a:off x="0" y="0"/>
          <a:ext cx="0" cy="0"/>
          <a:chOff x="0" y="0"/>
          <a:chExt cx="0" cy="0"/>
        </a:xfrm>
      </p:grpSpPr>
      <p:sp>
        <p:nvSpPr>
          <p:cNvPr id="1451" name="Google Shape;1451;p9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452" name="Google Shape;1452;p9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53" name="Google Shape;1453;p98"/>
          <p:cNvSpPr txBox="1"/>
          <p:nvPr>
            <p:ph idx="3" type="body"/>
          </p:nvPr>
        </p:nvSpPr>
        <p:spPr>
          <a:xfrm>
            <a:off x="176550" y="1764300"/>
            <a:ext cx="24377700" cy="11189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your findings from your alerts when analyzing the attack logs. Were the thresholds correct?</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0" rtl="0" algn="l">
              <a:spcBef>
                <a:spcPts val="1200"/>
              </a:spcBef>
              <a:spcAft>
                <a:spcPts val="0"/>
              </a:spcAft>
              <a:buNone/>
            </a:pPr>
            <a:r>
              <a:rPr lang="en-US" sz="2300">
                <a:solidFill>
                  <a:schemeClr val="dk1"/>
                </a:solidFill>
              </a:rPr>
              <a:t>Failed Windows Activity</a:t>
            </a:r>
            <a:endParaRPr sz="2300">
              <a:solidFill>
                <a:schemeClr val="dk1"/>
              </a:solidFill>
            </a:endParaRPr>
          </a:p>
          <a:p>
            <a:pPr indent="-374650" lvl="0" marL="457200" rtl="0" algn="l">
              <a:spcBef>
                <a:spcPts val="1200"/>
              </a:spcBef>
              <a:spcAft>
                <a:spcPts val="0"/>
              </a:spcAft>
              <a:buClr>
                <a:schemeClr val="dk1"/>
              </a:buClr>
              <a:buSzPts val="2300"/>
              <a:buChar char="●"/>
            </a:pPr>
            <a:r>
              <a:rPr lang="en-US" sz="2300">
                <a:solidFill>
                  <a:schemeClr val="dk1"/>
                </a:solidFill>
              </a:rPr>
              <a:t>Suspicious volume of failed activity detected.</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Count of events during the occurrence: 35 events.</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Occurrence time: 8 AM.</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Alert triggered for this activity.</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No change in the threshold as it alerted during the attack and remained silent during non-attack periods.</a:t>
            </a:r>
            <a:endParaRPr sz="2300">
              <a:solidFill>
                <a:schemeClr val="dk1"/>
              </a:solidFill>
            </a:endParaRPr>
          </a:p>
          <a:p>
            <a:pPr indent="0" lvl="0" marL="0" rtl="0" algn="l">
              <a:spcBef>
                <a:spcPts val="1200"/>
              </a:spcBef>
              <a:spcAft>
                <a:spcPts val="0"/>
              </a:spcAft>
              <a:buNone/>
            </a:pPr>
            <a:r>
              <a:t/>
            </a:r>
            <a:endParaRPr sz="2300">
              <a:solidFill>
                <a:schemeClr val="dk1"/>
              </a:solidFill>
            </a:endParaRPr>
          </a:p>
          <a:p>
            <a:pPr indent="0" lvl="0" marL="0" rtl="0" algn="l">
              <a:spcBef>
                <a:spcPts val="1200"/>
              </a:spcBef>
              <a:spcAft>
                <a:spcPts val="0"/>
              </a:spcAft>
              <a:buNone/>
            </a:pPr>
            <a:r>
              <a:rPr lang="en-US" sz="2300">
                <a:solidFill>
                  <a:schemeClr val="dk1"/>
                </a:solidFill>
              </a:rPr>
              <a:t>Successful Logins</a:t>
            </a:r>
            <a:endParaRPr sz="2300">
              <a:solidFill>
                <a:schemeClr val="dk1"/>
              </a:solidFill>
            </a:endParaRPr>
          </a:p>
          <a:p>
            <a:pPr indent="-374650" lvl="0" marL="457200" rtl="0" algn="l">
              <a:spcBef>
                <a:spcPts val="1200"/>
              </a:spcBef>
              <a:spcAft>
                <a:spcPts val="0"/>
              </a:spcAft>
              <a:buClr>
                <a:schemeClr val="dk1"/>
              </a:buClr>
              <a:buSzPts val="2300"/>
              <a:buChar char="●"/>
            </a:pPr>
            <a:r>
              <a:rPr lang="en-US" sz="2300">
                <a:solidFill>
                  <a:schemeClr val="dk1"/>
                </a:solidFill>
              </a:rPr>
              <a:t>Suspicious volume of successful logins detected on three occasions.</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Count of events during the occurrences: 1-2 AM (94 events), 8-9 AM (70 events), 9-10 AM (54 events).</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Primary user logging in: User H.</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Occurrence times: 1-2 AM, 8-9 AM, 9-10 AM.</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Alert triggered for this activity.</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No change in the threshold as the alert triggered at the correct time.</a:t>
            </a:r>
            <a:endParaRPr sz="2300">
              <a:solidFill>
                <a:schemeClr val="dk1"/>
              </a:solidFill>
            </a:endParaRPr>
          </a:p>
          <a:p>
            <a:pPr indent="0" lvl="0" marL="0" rtl="0" algn="l">
              <a:spcBef>
                <a:spcPts val="1200"/>
              </a:spcBef>
              <a:spcAft>
                <a:spcPts val="0"/>
              </a:spcAft>
              <a:buNone/>
            </a:pPr>
            <a:r>
              <a:t/>
            </a:r>
            <a:endParaRPr sz="2300">
              <a:solidFill>
                <a:schemeClr val="dk1"/>
              </a:solidFill>
            </a:endParaRPr>
          </a:p>
          <a:p>
            <a:pPr indent="0" lvl="0" marL="0" rtl="0" algn="l">
              <a:spcBef>
                <a:spcPts val="1200"/>
              </a:spcBef>
              <a:spcAft>
                <a:spcPts val="0"/>
              </a:spcAft>
              <a:buNone/>
            </a:pPr>
            <a:r>
              <a:rPr lang="en-US" sz="2300">
                <a:solidFill>
                  <a:schemeClr val="dk1"/>
                </a:solidFill>
              </a:rPr>
              <a:t>Deleted Accounts</a:t>
            </a:r>
            <a:endParaRPr sz="2300">
              <a:solidFill>
                <a:schemeClr val="dk1"/>
              </a:solidFill>
            </a:endParaRPr>
          </a:p>
          <a:p>
            <a:pPr indent="-374650" lvl="0" marL="457200" rtl="0" algn="l">
              <a:spcBef>
                <a:spcPts val="1200"/>
              </a:spcBef>
              <a:spcAft>
                <a:spcPts val="0"/>
              </a:spcAft>
              <a:buClr>
                <a:schemeClr val="dk1"/>
              </a:buClr>
              <a:buSzPts val="2300"/>
              <a:buChar char="●"/>
            </a:pPr>
            <a:r>
              <a:rPr lang="en-US" sz="2300">
                <a:solidFill>
                  <a:schemeClr val="dk1"/>
                </a:solidFill>
              </a:rPr>
              <a:t>No suspicious volume of deleted accounts detected.</a:t>
            </a:r>
            <a:endParaRPr sz="2300">
              <a:solidFill>
                <a:schemeClr val="dk1"/>
              </a:solidFill>
            </a:endParaRPr>
          </a:p>
          <a:p>
            <a:pPr indent="-374650" lvl="0" marL="457200" rtl="0" algn="l">
              <a:spcBef>
                <a:spcPts val="0"/>
              </a:spcBef>
              <a:spcAft>
                <a:spcPts val="0"/>
              </a:spcAft>
              <a:buClr>
                <a:schemeClr val="dk1"/>
              </a:buClr>
              <a:buSzPts val="2300"/>
              <a:buChar char="●"/>
            </a:pPr>
            <a:r>
              <a:rPr lang="en-US" sz="2300">
                <a:solidFill>
                  <a:schemeClr val="dk1"/>
                </a:solidFill>
              </a:rPr>
              <a:t>Total decrease in events from 318 to 131.</a:t>
            </a:r>
            <a:endParaRPr sz="23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p9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60" name="Google Shape;1460;p9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61" name="Google Shape;1461;p99"/>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62" name="Google Shape;1462;p99"/>
          <p:cNvPicPr preferRelativeResize="0"/>
          <p:nvPr/>
        </p:nvPicPr>
        <p:blipFill>
          <a:blip r:embed="rId3">
            <a:alphaModFix/>
          </a:blip>
          <a:stretch>
            <a:fillRect/>
          </a:stretch>
        </p:blipFill>
        <p:spPr>
          <a:xfrm>
            <a:off x="-75" y="2360874"/>
            <a:ext cx="24377648" cy="7018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7" name="Shape 1467"/>
        <p:cNvGrpSpPr/>
        <p:nvPr/>
      </p:nvGrpSpPr>
      <p:grpSpPr>
        <a:xfrm>
          <a:off x="0" y="0"/>
          <a:ext cx="0" cy="0"/>
          <a:chOff x="0" y="0"/>
          <a:chExt cx="0" cy="0"/>
        </a:xfrm>
      </p:grpSpPr>
      <p:sp>
        <p:nvSpPr>
          <p:cNvPr id="1468" name="Google Shape;1468;p10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69" name="Google Shape;1469;p10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0" name="Google Shape;1470;p100"/>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71" name="Google Shape;1471;p100"/>
          <p:cNvPicPr preferRelativeResize="0"/>
          <p:nvPr/>
        </p:nvPicPr>
        <p:blipFill>
          <a:blip r:embed="rId3">
            <a:alphaModFix/>
          </a:blip>
          <a:stretch>
            <a:fillRect/>
          </a:stretch>
        </p:blipFill>
        <p:spPr>
          <a:xfrm>
            <a:off x="0" y="1575600"/>
            <a:ext cx="24377650" cy="115354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6" name="Shape 1476"/>
        <p:cNvGrpSpPr/>
        <p:nvPr/>
      </p:nvGrpSpPr>
      <p:grpSpPr>
        <a:xfrm>
          <a:off x="0" y="0"/>
          <a:ext cx="0" cy="0"/>
          <a:chOff x="0" y="0"/>
          <a:chExt cx="0" cy="0"/>
        </a:xfrm>
      </p:grpSpPr>
      <p:sp>
        <p:nvSpPr>
          <p:cNvPr id="1477" name="Google Shape;1477;p10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t>
            </a:r>
            <a:r>
              <a:rPr lang="en-US"/>
              <a:t>—Windows</a:t>
            </a:r>
            <a:endParaRPr/>
          </a:p>
        </p:txBody>
      </p:sp>
      <p:sp>
        <p:nvSpPr>
          <p:cNvPr id="1478" name="Google Shape;1478;p10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79" name="Google Shape;1479;p10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80" name="Google Shape;1480;p101"/>
          <p:cNvPicPr preferRelativeResize="0"/>
          <p:nvPr/>
        </p:nvPicPr>
        <p:blipFill>
          <a:blip r:embed="rId3">
            <a:alphaModFix/>
          </a:blip>
          <a:stretch>
            <a:fillRect/>
          </a:stretch>
        </p:blipFill>
        <p:spPr>
          <a:xfrm>
            <a:off x="0" y="1575600"/>
            <a:ext cx="24377649" cy="909577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3" name="Shape 1323"/>
        <p:cNvGrpSpPr/>
        <p:nvPr/>
      </p:nvGrpSpPr>
      <p:grpSpPr>
        <a:xfrm>
          <a:off x="0" y="0"/>
          <a:ext cx="0" cy="0"/>
          <a:chOff x="0" y="0"/>
          <a:chExt cx="0" cy="0"/>
        </a:xfrm>
      </p:grpSpPr>
      <p:sp>
        <p:nvSpPr>
          <p:cNvPr id="1324" name="Google Shape;1324;p8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Table of Contents</a:t>
            </a:r>
            <a:endParaRPr/>
          </a:p>
        </p:txBody>
      </p:sp>
      <p:sp>
        <p:nvSpPr>
          <p:cNvPr id="1325" name="Google Shape;1325;p84"/>
          <p:cNvSpPr txBox="1"/>
          <p:nvPr>
            <p:ph idx="1" type="subTitle"/>
          </p:nvPr>
        </p:nvSpPr>
        <p:spPr>
          <a:xfrm>
            <a:off x="0" y="1802600"/>
            <a:ext cx="24377700" cy="972900"/>
          </a:xfrm>
          <a:prstGeom prst="rect">
            <a:avLst/>
          </a:prstGeom>
        </p:spPr>
        <p:txBody>
          <a:bodyPr anchorCtr="0" anchor="t" bIns="0" lIns="1219000" spcFirstLastPara="1" rIns="1219000" wrap="square" tIns="243750">
            <a:noAutofit/>
          </a:bodyPr>
          <a:lstStyle/>
          <a:p>
            <a:pPr indent="0" lvl="0" marL="0" rtl="0" algn="l">
              <a:spcBef>
                <a:spcPts val="0"/>
              </a:spcBef>
              <a:spcAft>
                <a:spcPts val="0"/>
              </a:spcAft>
              <a:buNone/>
            </a:pPr>
            <a:r>
              <a:rPr lang="en-US"/>
              <a:t>This presentation contains the following resources: </a:t>
            </a:r>
            <a:endParaRPr/>
          </a:p>
        </p:txBody>
      </p:sp>
      <p:sp>
        <p:nvSpPr>
          <p:cNvPr id="1326" name="Google Shape;1326;p8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27" name="Google Shape;1327;p8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28" name="Google Shape;1328;p84"/>
          <p:cNvSpPr txBox="1"/>
          <p:nvPr>
            <p:ph idx="3" type="subTitle"/>
          </p:nvPr>
        </p:nvSpPr>
        <p:spPr>
          <a:xfrm>
            <a:off x="1930897" y="5167539"/>
            <a:ext cx="6322500" cy="59112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Monitoring Environment </a:t>
            </a:r>
            <a:endParaRPr b="1" sz="4900"/>
          </a:p>
          <a:p>
            <a:pPr indent="0" lvl="0" marL="0" rtl="0" algn="l">
              <a:spcBef>
                <a:spcPts val="0"/>
              </a:spcBef>
              <a:spcAft>
                <a:spcPts val="0"/>
              </a:spcAft>
              <a:buNone/>
            </a:pPr>
            <a:r>
              <a:t/>
            </a:r>
            <a:endParaRPr b="1"/>
          </a:p>
        </p:txBody>
      </p:sp>
      <p:sp>
        <p:nvSpPr>
          <p:cNvPr id="1329" name="Google Shape;1329;p84"/>
          <p:cNvSpPr txBox="1"/>
          <p:nvPr>
            <p:ph idx="4" type="subTitle"/>
          </p:nvPr>
        </p:nvSpPr>
        <p:spPr>
          <a:xfrm>
            <a:off x="9320372" y="5167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Attack Analysis</a:t>
            </a:r>
            <a:endParaRPr b="1" sz="4900"/>
          </a:p>
        </p:txBody>
      </p:sp>
      <p:sp>
        <p:nvSpPr>
          <p:cNvPr id="1330" name="Google Shape;1330;p84"/>
          <p:cNvSpPr txBox="1"/>
          <p:nvPr>
            <p:ph idx="5" type="subTitle"/>
          </p:nvPr>
        </p:nvSpPr>
        <p:spPr>
          <a:xfrm>
            <a:off x="17065355" y="5169565"/>
            <a:ext cx="6322500" cy="7100700"/>
          </a:xfrm>
          <a:prstGeom prst="rect">
            <a:avLst/>
          </a:prstGeom>
        </p:spPr>
        <p:txBody>
          <a:bodyPr anchorCtr="0" anchor="t" bIns="487575" lIns="487575" spcFirstLastPara="1" rIns="487575" wrap="square" tIns="487575">
            <a:noAutofit/>
          </a:bodyPr>
          <a:lstStyle/>
          <a:p>
            <a:pPr indent="0" lvl="0" marL="0" rtl="0" algn="l">
              <a:spcBef>
                <a:spcPts val="0"/>
              </a:spcBef>
              <a:spcAft>
                <a:spcPts val="0"/>
              </a:spcAft>
              <a:buNone/>
            </a:pPr>
            <a:r>
              <a:rPr b="1" lang="en-US" sz="4900"/>
              <a:t>Project Summary &amp; Future Mitigations</a:t>
            </a:r>
            <a:endParaRPr b="1" sz="4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10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Dashboards—Windows</a:t>
            </a:r>
            <a:endParaRPr/>
          </a:p>
        </p:txBody>
      </p:sp>
      <p:sp>
        <p:nvSpPr>
          <p:cNvPr id="1487" name="Google Shape;1487;p10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88" name="Google Shape;1488;p10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489" name="Google Shape;1489;p102"/>
          <p:cNvPicPr preferRelativeResize="0"/>
          <p:nvPr/>
        </p:nvPicPr>
        <p:blipFill>
          <a:blip r:embed="rId3">
            <a:alphaModFix/>
          </a:blip>
          <a:stretch>
            <a:fillRect/>
          </a:stretch>
        </p:blipFill>
        <p:spPr>
          <a:xfrm>
            <a:off x="0" y="1597475"/>
            <a:ext cx="24377650" cy="7704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3" name="Shape 1493"/>
        <p:cNvGrpSpPr/>
        <p:nvPr/>
      </p:nvGrpSpPr>
      <p:grpSpPr>
        <a:xfrm>
          <a:off x="0" y="0"/>
          <a:ext cx="0" cy="0"/>
          <a:chOff x="0" y="0"/>
          <a:chExt cx="0" cy="0"/>
        </a:xfrm>
      </p:grpSpPr>
      <p:sp>
        <p:nvSpPr>
          <p:cNvPr id="1494" name="Google Shape;1494;p10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Summary—Windows</a:t>
            </a:r>
            <a:endParaRPr/>
          </a:p>
        </p:txBody>
      </p:sp>
      <p:sp>
        <p:nvSpPr>
          <p:cNvPr id="1495" name="Google Shape;1495;p10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496" name="Google Shape;1496;p103"/>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457200" rtl="0" algn="l">
              <a:lnSpc>
                <a:spcPct val="115000"/>
              </a:lnSpc>
              <a:spcBef>
                <a:spcPts val="1200"/>
              </a:spcBef>
              <a:spcAft>
                <a:spcPts val="0"/>
              </a:spcAft>
              <a:buNone/>
            </a:pPr>
            <a:r>
              <a:t/>
            </a:r>
            <a:endParaRPr sz="4400">
              <a:solidFill>
                <a:schemeClr val="dk1"/>
              </a:solidFill>
            </a:endParaRPr>
          </a:p>
          <a:p>
            <a:pPr indent="0" lvl="0" marL="457200" rtl="0" algn="l">
              <a:lnSpc>
                <a:spcPct val="115000"/>
              </a:lnSpc>
              <a:spcBef>
                <a:spcPts val="1000"/>
              </a:spcBef>
              <a:spcAft>
                <a:spcPts val="0"/>
              </a:spcAft>
              <a:buNone/>
            </a:pPr>
            <a:r>
              <a:rPr lang="en-US" sz="2300">
                <a:solidFill>
                  <a:schemeClr val="dk1"/>
                </a:solidFill>
              </a:rPr>
              <a:t>     Dashboard Analysis for Time Chart of Signatures</a:t>
            </a:r>
            <a:endParaRPr sz="2300">
              <a:solidFill>
                <a:schemeClr val="dk1"/>
              </a:solidFill>
            </a:endParaRPr>
          </a:p>
          <a:p>
            <a:pPr indent="0" lvl="0" marL="0" rtl="0" algn="l">
              <a:lnSpc>
                <a:spcPct val="115000"/>
              </a:lnSpc>
              <a:spcBef>
                <a:spcPts val="1000"/>
              </a:spcBef>
              <a:spcAft>
                <a:spcPts val="0"/>
              </a:spcAft>
              <a:buNone/>
            </a:pPr>
            <a:r>
              <a:rPr lang="en-US" sz="2300">
                <a:solidFill>
                  <a:schemeClr val="dk1"/>
                </a:solidFill>
              </a:rPr>
              <a:t>       </a:t>
            </a:r>
            <a:r>
              <a:rPr lang="en-US" sz="2300">
                <a:solidFill>
                  <a:schemeClr val="dk1"/>
                </a:solidFill>
              </a:rPr>
              <a:t>Suspicious Findings:</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Two instances of a user account being locked out had extremely high counts.</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An attempt to reset a user account's password was detected at an unusual time.</a:t>
            </a:r>
            <a:endParaRPr sz="2300">
              <a:solidFill>
                <a:schemeClr val="dk1"/>
              </a:solidFill>
            </a:endParaRPr>
          </a:p>
          <a:p>
            <a:pPr indent="0" lvl="0" marL="0" rtl="0" algn="l">
              <a:lnSpc>
                <a:spcPct val="115000"/>
              </a:lnSpc>
              <a:spcBef>
                <a:spcPts val="1000"/>
              </a:spcBef>
              <a:spcAft>
                <a:spcPts val="0"/>
              </a:spcAft>
              <a:buNone/>
            </a:pPr>
            <a:r>
              <a:rPr lang="en-US" sz="2300">
                <a:solidFill>
                  <a:schemeClr val="dk1"/>
                </a:solidFill>
              </a:rPr>
              <a:t>      Key Signatures:</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User account locked out: Peak count of 896, occurred from 12 AM to 3 AM.</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Attempt to reset account password: Peak count of 1258, occurred from 8 AM to 11 AM.</a:t>
            </a:r>
            <a:endParaRPr sz="2300">
              <a:solidFill>
                <a:schemeClr val="dk1"/>
              </a:solidFill>
            </a:endParaRPr>
          </a:p>
          <a:p>
            <a:pPr indent="0" lvl="0" marL="457200" rtl="0" algn="l">
              <a:lnSpc>
                <a:spcPct val="115000"/>
              </a:lnSpc>
              <a:spcBef>
                <a:spcPts val="1000"/>
              </a:spcBef>
              <a:spcAft>
                <a:spcPts val="0"/>
              </a:spcAft>
              <a:buNone/>
            </a:pPr>
            <a:r>
              <a:t/>
            </a:r>
            <a:endParaRPr sz="2300">
              <a:solidFill>
                <a:schemeClr val="dk1"/>
              </a:solidFill>
            </a:endParaRPr>
          </a:p>
          <a:p>
            <a:pPr indent="0" lvl="0" marL="457200" rtl="0" algn="l">
              <a:lnSpc>
                <a:spcPct val="115000"/>
              </a:lnSpc>
              <a:spcBef>
                <a:spcPts val="1000"/>
              </a:spcBef>
              <a:spcAft>
                <a:spcPts val="0"/>
              </a:spcAft>
              <a:buNone/>
            </a:pPr>
            <a:r>
              <a:rPr lang="en-US" sz="2300">
                <a:solidFill>
                  <a:schemeClr val="dk1"/>
                </a:solidFill>
              </a:rPr>
              <a:t>     Dashboard Analysis for Users</a:t>
            </a:r>
            <a:endParaRPr sz="2300">
              <a:solidFill>
                <a:schemeClr val="dk1"/>
              </a:solidFill>
            </a:endParaRPr>
          </a:p>
          <a:p>
            <a:pPr indent="0" lvl="0" marL="457200" rtl="0" algn="l">
              <a:lnSpc>
                <a:spcPct val="115000"/>
              </a:lnSpc>
              <a:spcBef>
                <a:spcPts val="1000"/>
              </a:spcBef>
              <a:spcAft>
                <a:spcPts val="0"/>
              </a:spcAft>
              <a:buNone/>
            </a:pPr>
            <a:r>
              <a:rPr lang="en-US" sz="2300">
                <a:solidFill>
                  <a:schemeClr val="dk1"/>
                </a:solidFill>
              </a:rPr>
              <a:t>Suspicious Findings:</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Two users showed significant peaks in activity.</a:t>
            </a:r>
            <a:endParaRPr sz="2300">
              <a:solidFill>
                <a:schemeClr val="dk1"/>
              </a:solidFill>
            </a:endParaRPr>
          </a:p>
          <a:p>
            <a:pPr indent="0" lvl="0" marL="0" rtl="0" algn="l">
              <a:lnSpc>
                <a:spcPct val="115000"/>
              </a:lnSpc>
              <a:spcBef>
                <a:spcPts val="1000"/>
              </a:spcBef>
              <a:spcAft>
                <a:spcPts val="0"/>
              </a:spcAft>
              <a:buNone/>
            </a:pPr>
            <a:r>
              <a:rPr lang="en-US" sz="2300">
                <a:solidFill>
                  <a:schemeClr val="dk1"/>
                </a:solidFill>
              </a:rPr>
              <a:t>      Key Users:</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User A: Peak count of 984, active from 12 AM to 3 AM.</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User K: Peak count of 1256, active from 8 AM to 11 AM.</a:t>
            </a:r>
            <a:endParaRPr sz="2300">
              <a:solidFill>
                <a:schemeClr val="dk1"/>
              </a:solidFill>
            </a:endParaRPr>
          </a:p>
          <a:p>
            <a:pPr indent="-374650" lvl="0" marL="457200" rtl="0" algn="l">
              <a:lnSpc>
                <a:spcPct val="115000"/>
              </a:lnSpc>
              <a:spcBef>
                <a:spcPts val="1000"/>
              </a:spcBef>
              <a:spcAft>
                <a:spcPts val="0"/>
              </a:spcAft>
              <a:buClr>
                <a:schemeClr val="dk1"/>
              </a:buClr>
              <a:buSzPts val="2300"/>
              <a:buChar char="●"/>
            </a:pPr>
            <a:r>
              <a:rPr lang="en-US" sz="2300">
                <a:solidFill>
                  <a:schemeClr val="dk1"/>
                </a:solidFill>
              </a:rPr>
              <a:t>User J: Peak count of 196, active from 11 AM.</a:t>
            </a:r>
            <a:endParaRPr sz="2300">
              <a:solidFill>
                <a:schemeClr val="dk1"/>
              </a:solidFill>
            </a:endParaRPr>
          </a:p>
          <a:p>
            <a:pPr indent="0" lvl="0" marL="0" rtl="0" algn="l">
              <a:lnSpc>
                <a:spcPct val="115000"/>
              </a:lnSpc>
              <a:spcBef>
                <a:spcPts val="1000"/>
              </a:spcBef>
              <a:spcAft>
                <a:spcPts val="1000"/>
              </a:spcAft>
              <a:buNone/>
            </a:pPr>
            <a:r>
              <a:t/>
            </a:r>
            <a:endParaRPr sz="2100">
              <a:solidFill>
                <a:schemeClr val="dk1"/>
              </a:solidFill>
            </a:endParaRPr>
          </a:p>
        </p:txBody>
      </p:sp>
      <p:sp>
        <p:nvSpPr>
          <p:cNvPr id="1497" name="Google Shape;1497;p103"/>
          <p:cNvSpPr txBox="1"/>
          <p:nvPr/>
        </p:nvSpPr>
        <p:spPr>
          <a:xfrm>
            <a:off x="13354100" y="3867150"/>
            <a:ext cx="9594000" cy="8359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Clr>
                <a:schemeClr val="dk1"/>
              </a:buClr>
              <a:buSzPts val="1100"/>
              <a:buFont typeface="Arial"/>
              <a:buNone/>
            </a:pPr>
            <a:r>
              <a:rPr lang="en-US" sz="2300">
                <a:solidFill>
                  <a:schemeClr val="dk1"/>
                </a:solidFill>
                <a:latin typeface="Roboto"/>
                <a:ea typeface="Roboto"/>
                <a:cs typeface="Roboto"/>
                <a:sym typeface="Roboto"/>
              </a:rPr>
              <a:t>     </a:t>
            </a:r>
            <a:r>
              <a:rPr lang="en-US" sz="2300">
                <a:solidFill>
                  <a:schemeClr val="dk1"/>
                </a:solidFill>
                <a:latin typeface="Roboto"/>
                <a:ea typeface="Roboto"/>
                <a:cs typeface="Roboto"/>
                <a:sym typeface="Roboto"/>
              </a:rPr>
              <a:t>Dashboard Analysis for Signatures with Bar, Graph, and Pie Charts</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None/>
            </a:pPr>
            <a:r>
              <a:rPr lang="en-US" sz="2300">
                <a:solidFill>
                  <a:schemeClr val="dk1"/>
                </a:solidFill>
                <a:latin typeface="Roboto"/>
                <a:ea typeface="Roboto"/>
                <a:cs typeface="Roboto"/>
                <a:sym typeface="Roboto"/>
              </a:rPr>
              <a:t>Suspicious Findings:</a:t>
            </a:r>
            <a:endParaRPr sz="2300">
              <a:solidFill>
                <a:schemeClr val="dk1"/>
              </a:solidFill>
              <a:latin typeface="Roboto"/>
              <a:ea typeface="Roboto"/>
              <a:cs typeface="Roboto"/>
              <a:sym typeface="Roboto"/>
            </a:endParaRPr>
          </a:p>
          <a:p>
            <a:pPr indent="-374650" lvl="0" marL="914400" rtl="0" algn="l">
              <a:lnSpc>
                <a:spcPct val="115000"/>
              </a:lnSpc>
              <a:spcBef>
                <a:spcPts val="100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Reinforces the findings from the previous visualizations.</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None/>
            </a:pPr>
            <a:r>
              <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Clr>
                <a:schemeClr val="dk1"/>
              </a:buClr>
              <a:buSzPts val="1100"/>
              <a:buFont typeface="Arial"/>
              <a:buNone/>
            </a:pPr>
            <a:r>
              <a:rPr lang="en-US" sz="2300">
                <a:solidFill>
                  <a:schemeClr val="dk1"/>
                </a:solidFill>
                <a:latin typeface="Roboto"/>
                <a:ea typeface="Roboto"/>
                <a:cs typeface="Roboto"/>
                <a:sym typeface="Roboto"/>
              </a:rPr>
              <a:t>     Dashboard Analysis for Users with Bar, Graph, and Pie Charts</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None/>
            </a:pPr>
            <a:r>
              <a:rPr lang="en-US" sz="2300">
                <a:solidFill>
                  <a:schemeClr val="dk1"/>
                </a:solidFill>
                <a:latin typeface="Roboto"/>
                <a:ea typeface="Roboto"/>
                <a:cs typeface="Roboto"/>
                <a:sym typeface="Roboto"/>
              </a:rPr>
              <a:t>Suspicious Findings:</a:t>
            </a:r>
            <a:endParaRPr sz="2300">
              <a:solidFill>
                <a:schemeClr val="dk1"/>
              </a:solidFill>
              <a:latin typeface="Roboto"/>
              <a:ea typeface="Roboto"/>
              <a:cs typeface="Roboto"/>
              <a:sym typeface="Roboto"/>
            </a:endParaRPr>
          </a:p>
          <a:p>
            <a:pPr indent="-374650" lvl="0" marL="914400" rtl="0" algn="l">
              <a:lnSpc>
                <a:spcPct val="115000"/>
              </a:lnSpc>
              <a:spcBef>
                <a:spcPts val="100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Reinforces the findings from the previous visualizations.</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None/>
            </a:pPr>
            <a:r>
              <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Clr>
                <a:schemeClr val="dk1"/>
              </a:buClr>
              <a:buSzPts val="1100"/>
              <a:buFont typeface="Arial"/>
              <a:buNone/>
            </a:pPr>
            <a:r>
              <a:rPr lang="en-US" sz="2300">
                <a:solidFill>
                  <a:schemeClr val="dk1"/>
                </a:solidFill>
                <a:latin typeface="Roboto"/>
                <a:ea typeface="Roboto"/>
                <a:cs typeface="Roboto"/>
                <a:sym typeface="Roboto"/>
              </a:rPr>
              <a:t>     Dashboard Analysis for Users with Statistical Charts</a:t>
            </a:r>
            <a:endParaRPr sz="2300">
              <a:solidFill>
                <a:schemeClr val="dk1"/>
              </a:solidFill>
              <a:latin typeface="Roboto"/>
              <a:ea typeface="Roboto"/>
              <a:cs typeface="Roboto"/>
              <a:sym typeface="Roboto"/>
            </a:endParaRPr>
          </a:p>
          <a:p>
            <a:pPr indent="0" lvl="0" marL="914400" rtl="0" algn="l">
              <a:lnSpc>
                <a:spcPct val="115000"/>
              </a:lnSpc>
              <a:spcBef>
                <a:spcPts val="1000"/>
              </a:spcBef>
              <a:spcAft>
                <a:spcPts val="0"/>
              </a:spcAft>
              <a:buNone/>
            </a:pPr>
            <a:r>
              <a:rPr lang="en-US" sz="2300">
                <a:solidFill>
                  <a:schemeClr val="dk1"/>
                </a:solidFill>
                <a:latin typeface="Roboto"/>
                <a:ea typeface="Roboto"/>
                <a:cs typeface="Roboto"/>
                <a:sym typeface="Roboto"/>
              </a:rPr>
              <a:t>Advantages:</a:t>
            </a:r>
            <a:endParaRPr sz="2300">
              <a:solidFill>
                <a:schemeClr val="dk1"/>
              </a:solidFill>
              <a:latin typeface="Roboto"/>
              <a:ea typeface="Roboto"/>
              <a:cs typeface="Roboto"/>
              <a:sym typeface="Roboto"/>
            </a:endParaRPr>
          </a:p>
          <a:p>
            <a:pPr indent="-374650" lvl="0" marL="914400" rtl="0" algn="l">
              <a:lnSpc>
                <a:spcPct val="115000"/>
              </a:lnSpc>
              <a:spcBef>
                <a:spcPts val="100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Easy identification of event peaks and potential attack signatures.</a:t>
            </a:r>
            <a:endParaRPr sz="2300">
              <a:solidFill>
                <a:schemeClr val="dk1"/>
              </a:solidFill>
              <a:latin typeface="Roboto"/>
              <a:ea typeface="Roboto"/>
              <a:cs typeface="Roboto"/>
              <a:sym typeface="Roboto"/>
            </a:endParaRPr>
          </a:p>
          <a:p>
            <a:pPr indent="-374650" lvl="0" marL="914400" rtl="0" algn="l">
              <a:lnSpc>
                <a:spcPct val="115000"/>
              </a:lnSpc>
              <a:spcBef>
                <a:spcPts val="100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Disadvantages:</a:t>
            </a:r>
            <a:endParaRPr sz="2300">
              <a:solidFill>
                <a:schemeClr val="dk1"/>
              </a:solidFill>
              <a:latin typeface="Roboto"/>
              <a:ea typeface="Roboto"/>
              <a:cs typeface="Roboto"/>
              <a:sym typeface="Roboto"/>
            </a:endParaRPr>
          </a:p>
          <a:p>
            <a:pPr indent="-374650" lvl="0" marL="914400" rtl="0" algn="l">
              <a:lnSpc>
                <a:spcPct val="115000"/>
              </a:lnSpc>
              <a:spcBef>
                <a:spcPts val="1000"/>
              </a:spcBef>
              <a:spcAft>
                <a:spcPts val="0"/>
              </a:spcAft>
              <a:buClr>
                <a:schemeClr val="dk1"/>
              </a:buClr>
              <a:buSzPts val="2300"/>
              <a:buFont typeface="Roboto"/>
              <a:buChar char="●"/>
            </a:pPr>
            <a:r>
              <a:rPr lang="en-US" sz="2300">
                <a:solidFill>
                  <a:schemeClr val="dk1"/>
                </a:solidFill>
                <a:latin typeface="Roboto"/>
                <a:ea typeface="Roboto"/>
                <a:cs typeface="Roboto"/>
                <a:sym typeface="Roboto"/>
              </a:rPr>
              <a:t>Only represents the most significant peaks and events in detail.</a:t>
            </a:r>
            <a:endParaRPr sz="2300">
              <a:solidFill>
                <a:schemeClr val="dk1"/>
              </a:solidFill>
              <a:latin typeface="Roboto"/>
              <a:ea typeface="Roboto"/>
              <a:cs typeface="Roboto"/>
              <a:sym typeface="Roboto"/>
            </a:endParaRPr>
          </a:p>
          <a:p>
            <a:pPr indent="0" lvl="0" marL="0" rtl="0" algn="l">
              <a:spcBef>
                <a:spcPts val="1000"/>
              </a:spcBef>
              <a:spcAft>
                <a:spcPts val="0"/>
              </a:spcAft>
              <a:buNone/>
            </a:pPr>
            <a:r>
              <a:t/>
            </a:r>
            <a:endParaRPr sz="2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1" name="Shape 1501"/>
        <p:cNvGrpSpPr/>
        <p:nvPr/>
      </p:nvGrpSpPr>
      <p:grpSpPr>
        <a:xfrm>
          <a:off x="0" y="0"/>
          <a:ext cx="0" cy="0"/>
          <a:chOff x="0" y="0"/>
          <a:chExt cx="0" cy="0"/>
        </a:xfrm>
      </p:grpSpPr>
      <p:pic>
        <p:nvPicPr>
          <p:cNvPr id="1502" name="Google Shape;1502;p104"/>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503" name="Google Shape;1503;p104"/>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504" name="Google Shape;1504;p104"/>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Apache</a:t>
            </a:r>
            <a:r>
              <a:rPr lang="en-US">
                <a:solidFill>
                  <a:schemeClr val="lt1"/>
                </a:solidFill>
              </a:rPr>
              <a:t> Logs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505" name="Google Shape;1505;p104"/>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9" name="Shape 1509"/>
        <p:cNvGrpSpPr/>
        <p:nvPr/>
      </p:nvGrpSpPr>
      <p:grpSpPr>
        <a:xfrm>
          <a:off x="0" y="0"/>
          <a:ext cx="0" cy="0"/>
          <a:chOff x="0" y="0"/>
          <a:chExt cx="0" cy="0"/>
        </a:xfrm>
      </p:grpSpPr>
      <p:sp>
        <p:nvSpPr>
          <p:cNvPr id="1510" name="Google Shape;1510;p10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Reports—Apache</a:t>
            </a:r>
            <a:endParaRPr/>
          </a:p>
        </p:txBody>
      </p:sp>
      <p:sp>
        <p:nvSpPr>
          <p:cNvPr id="1511" name="Google Shape;1511;p10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12" name="Google Shape;1512;p105"/>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reports: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13" name="Google Shape;1513;p105"/>
          <p:cNvGraphicFramePr/>
          <p:nvPr/>
        </p:nvGraphicFramePr>
        <p:xfrm>
          <a:off x="1191013" y="5097125"/>
          <a:ext cx="3000000" cy="3000000"/>
        </p:xfrm>
        <a:graphic>
          <a:graphicData uri="http://schemas.openxmlformats.org/drawingml/2006/table">
            <a:tbl>
              <a:tblPr>
                <a:noFill/>
                <a:tableStyleId>{6273F769-852B-49B9-8FDD-357FD69B0AA0}</a:tableStyleId>
              </a:tblPr>
              <a:tblGrid>
                <a:gridCol w="10878550"/>
                <a:gridCol w="10878550"/>
              </a:tblGrid>
              <a:tr h="381000">
                <a:tc>
                  <a:txBody>
                    <a:bodyPr/>
                    <a:lstStyle/>
                    <a:p>
                      <a:pPr indent="0" lvl="0" marL="0" rtl="0" algn="ctr">
                        <a:spcBef>
                          <a:spcPts val="0"/>
                        </a:spcBef>
                        <a:spcAft>
                          <a:spcPts val="0"/>
                        </a:spcAft>
                        <a:buNone/>
                      </a:pPr>
                      <a:r>
                        <a:rPr b="1" lang="en-US" sz="4400">
                          <a:latin typeface="Roboto"/>
                          <a:ea typeface="Roboto"/>
                          <a:cs typeface="Roboto"/>
                          <a:sym typeface="Roboto"/>
                        </a:rPr>
                        <a:t>Report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Report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tc>
              </a:tr>
              <a:tr h="853400">
                <a:tc>
                  <a:txBody>
                    <a:bodyPr/>
                    <a:lstStyle/>
                    <a:p>
                      <a:pPr indent="0" lvl="0" marL="0" rtl="0" algn="ctr">
                        <a:spcBef>
                          <a:spcPts val="0"/>
                        </a:spcBef>
                        <a:spcAft>
                          <a:spcPts val="0"/>
                        </a:spcAft>
                        <a:buNone/>
                      </a:pPr>
                      <a:r>
                        <a:rPr lang="en-US" sz="4400">
                          <a:latin typeface="Roboto"/>
                          <a:ea typeface="Roboto"/>
                          <a:cs typeface="Roboto"/>
                          <a:sym typeface="Roboto"/>
                        </a:rPr>
                        <a:t>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of total HTTP Methods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of HTTP Response Codes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Top 10 </a:t>
                      </a:r>
                      <a:r>
                        <a:rPr lang="en-US" sz="4400">
                          <a:latin typeface="Roboto"/>
                          <a:ea typeface="Roboto"/>
                          <a:cs typeface="Roboto"/>
                          <a:sym typeface="Roboto"/>
                        </a:rPr>
                        <a:t>Referrer</a:t>
                      </a:r>
                      <a:r>
                        <a:rPr lang="en-US" sz="4400">
                          <a:latin typeface="Roboto"/>
                          <a:ea typeface="Roboto"/>
                          <a:cs typeface="Roboto"/>
                          <a:sym typeface="Roboto"/>
                        </a:rPr>
                        <a:t>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of Top 10 </a:t>
                      </a:r>
                      <a:r>
                        <a:rPr lang="en-US" sz="4400">
                          <a:latin typeface="Roboto"/>
                          <a:ea typeface="Roboto"/>
                          <a:cs typeface="Roboto"/>
                          <a:sym typeface="Roboto"/>
                        </a:rPr>
                        <a:t>Referrer</a:t>
                      </a:r>
                      <a:r>
                        <a:rPr lang="en-US" sz="4400">
                          <a:latin typeface="Roboto"/>
                          <a:ea typeface="Roboto"/>
                          <a:cs typeface="Roboto"/>
                          <a:sym typeface="Roboto"/>
                        </a:rPr>
                        <a:t> Domains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Activity outside 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Report of </a:t>
                      </a:r>
                      <a:r>
                        <a:rPr lang="en-US" sz="4400">
                          <a:latin typeface="Roboto"/>
                          <a:ea typeface="Roboto"/>
                          <a:cs typeface="Roboto"/>
                          <a:sym typeface="Roboto"/>
                        </a:rPr>
                        <a:t>Activity</a:t>
                      </a:r>
                      <a:r>
                        <a:rPr lang="en-US" sz="4400">
                          <a:latin typeface="Roboto"/>
                          <a:ea typeface="Roboto"/>
                          <a:cs typeface="Roboto"/>
                          <a:sym typeface="Roboto"/>
                        </a:rPr>
                        <a:t> </a:t>
                      </a:r>
                      <a:r>
                        <a:rPr lang="en-US" sz="4400">
                          <a:latin typeface="Roboto"/>
                          <a:ea typeface="Roboto"/>
                          <a:cs typeface="Roboto"/>
                          <a:sym typeface="Roboto"/>
                        </a:rPr>
                        <a:t>outside of the US</a:t>
                      </a:r>
                      <a:endParaRPr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8" name="Shape 1518"/>
        <p:cNvGrpSpPr/>
        <p:nvPr/>
      </p:nvGrpSpPr>
      <p:grpSpPr>
        <a:xfrm>
          <a:off x="0" y="0"/>
          <a:ext cx="0" cy="0"/>
          <a:chOff x="0" y="0"/>
          <a:chExt cx="0" cy="0"/>
        </a:xfrm>
      </p:grpSpPr>
      <p:sp>
        <p:nvSpPr>
          <p:cNvPr id="1519" name="Google Shape;1519;p10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Images of Reports—Apache</a:t>
            </a:r>
            <a:endParaRPr/>
          </a:p>
        </p:txBody>
      </p:sp>
      <p:sp>
        <p:nvSpPr>
          <p:cNvPr id="1520" name="Google Shape;1520;p10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21" name="Google Shape;1521;p106"/>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22" name="Google Shape;1522;p106"/>
          <p:cNvPicPr preferRelativeResize="0"/>
          <p:nvPr/>
        </p:nvPicPr>
        <p:blipFill>
          <a:blip r:embed="rId3">
            <a:alphaModFix/>
          </a:blip>
          <a:stretch>
            <a:fillRect/>
          </a:stretch>
        </p:blipFill>
        <p:spPr>
          <a:xfrm>
            <a:off x="133500" y="7464050"/>
            <a:ext cx="11092123" cy="5647026"/>
          </a:xfrm>
          <a:prstGeom prst="rect">
            <a:avLst/>
          </a:prstGeom>
          <a:noFill/>
          <a:ln>
            <a:noFill/>
          </a:ln>
        </p:spPr>
      </p:pic>
      <p:pic>
        <p:nvPicPr>
          <p:cNvPr id="1523" name="Google Shape;1523;p106"/>
          <p:cNvPicPr preferRelativeResize="0"/>
          <p:nvPr/>
        </p:nvPicPr>
        <p:blipFill>
          <a:blip r:embed="rId4">
            <a:alphaModFix/>
          </a:blip>
          <a:stretch>
            <a:fillRect/>
          </a:stretch>
        </p:blipFill>
        <p:spPr>
          <a:xfrm>
            <a:off x="133500" y="1619350"/>
            <a:ext cx="11092123" cy="6063450"/>
          </a:xfrm>
          <a:prstGeom prst="rect">
            <a:avLst/>
          </a:prstGeom>
          <a:noFill/>
          <a:ln>
            <a:noFill/>
          </a:ln>
        </p:spPr>
      </p:pic>
      <p:pic>
        <p:nvPicPr>
          <p:cNvPr id="1524" name="Google Shape;1524;p106"/>
          <p:cNvPicPr preferRelativeResize="0"/>
          <p:nvPr/>
        </p:nvPicPr>
        <p:blipFill>
          <a:blip r:embed="rId5">
            <a:alphaModFix/>
          </a:blip>
          <a:stretch>
            <a:fillRect/>
          </a:stretch>
        </p:blipFill>
        <p:spPr>
          <a:xfrm>
            <a:off x="11477050" y="1567600"/>
            <a:ext cx="13032276" cy="6098150"/>
          </a:xfrm>
          <a:prstGeom prst="rect">
            <a:avLst/>
          </a:prstGeom>
          <a:noFill/>
          <a:ln>
            <a:noFill/>
          </a:ln>
        </p:spPr>
      </p:pic>
      <p:pic>
        <p:nvPicPr>
          <p:cNvPr id="1525" name="Google Shape;1525;p106"/>
          <p:cNvPicPr preferRelativeResize="0"/>
          <p:nvPr/>
        </p:nvPicPr>
        <p:blipFill>
          <a:blip r:embed="rId6">
            <a:alphaModFix/>
          </a:blip>
          <a:stretch>
            <a:fillRect/>
          </a:stretch>
        </p:blipFill>
        <p:spPr>
          <a:xfrm>
            <a:off x="11378025" y="7835200"/>
            <a:ext cx="12879874" cy="5275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7"/>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31" name="Google Shape;1531;p107"/>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2" name="Google Shape;1532;p107"/>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reports when analyzing the attack logs.</a:t>
            </a:r>
            <a:endParaRPr sz="4400">
              <a:solidFill>
                <a:schemeClr val="dk1"/>
              </a:solidFill>
            </a:endParaRPr>
          </a:p>
          <a:p>
            <a:pPr indent="0" lvl="0" marL="0" rtl="0" algn="l">
              <a:spcBef>
                <a:spcPts val="1200"/>
              </a:spcBef>
              <a:spcAft>
                <a:spcPts val="0"/>
              </a:spcAft>
              <a:buNone/>
            </a:pPr>
            <a:r>
              <a:t/>
            </a:r>
            <a:endParaRPr sz="4400">
              <a:solidFill>
                <a:schemeClr val="dk1"/>
              </a:solidFill>
            </a:endParaRPr>
          </a:p>
          <a:p>
            <a:pPr indent="0" lvl="0" marL="914400" rtl="0" algn="l">
              <a:lnSpc>
                <a:spcPct val="115000"/>
              </a:lnSpc>
              <a:spcBef>
                <a:spcPts val="1200"/>
              </a:spcBef>
              <a:spcAft>
                <a:spcPts val="0"/>
              </a:spcAft>
              <a:buNone/>
            </a:pPr>
            <a:r>
              <a:rPr lang="en-US" sz="2300">
                <a:solidFill>
                  <a:schemeClr val="dk1"/>
                </a:solidFill>
              </a:rPr>
              <a:t>     HTTP Methods Analysis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Detected an increase in the usage of the HTTP POST method from 106 to 1324.</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HTTP POST is commonly used to send data to a server for processing or storage, often utilized for form submissions or resource creation.</a:t>
            </a:r>
            <a:endParaRPr sz="2300">
              <a:solidFill>
                <a:schemeClr val="dk1"/>
              </a:solidFill>
            </a:endParaRPr>
          </a:p>
          <a:p>
            <a:pPr indent="0" lvl="0" marL="914400" rtl="0" algn="l">
              <a:lnSpc>
                <a:spcPct val="115000"/>
              </a:lnSpc>
              <a:spcBef>
                <a:spcPts val="1000"/>
              </a:spcBef>
              <a:spcAft>
                <a:spcPts val="0"/>
              </a:spcAft>
              <a:buNone/>
            </a:pPr>
            <a:r>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Referrer Domains Analysis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No suspicious changes observed in referrer domains.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Total activity showed a decrease.</a:t>
            </a:r>
            <a:endParaRPr sz="2300">
              <a:solidFill>
                <a:schemeClr val="dk1"/>
              </a:solidFill>
            </a:endParaRPr>
          </a:p>
          <a:p>
            <a:pPr indent="0" lvl="0" marL="914400" rtl="0" algn="l">
              <a:lnSpc>
                <a:spcPct val="115000"/>
              </a:lnSpc>
              <a:spcBef>
                <a:spcPts val="1000"/>
              </a:spcBef>
              <a:spcAft>
                <a:spcPts val="0"/>
              </a:spcAft>
              <a:buNone/>
            </a:pPr>
            <a:r>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HTTP Response Codes Analysis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Detected a significant increase in the occurrence of response code 404 from 213 to 679.</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Response code 404 typically indicates a resource not found error.</a:t>
            </a:r>
            <a:endParaRPr sz="23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6" name="Shape 1536"/>
        <p:cNvGrpSpPr/>
        <p:nvPr/>
      </p:nvGrpSpPr>
      <p:grpSpPr>
        <a:xfrm>
          <a:off x="0" y="0"/>
          <a:ext cx="0" cy="0"/>
          <a:chOff x="0" y="0"/>
          <a:chExt cx="0" cy="0"/>
        </a:xfrm>
      </p:grpSpPr>
      <p:sp>
        <p:nvSpPr>
          <p:cNvPr id="1537" name="Google Shape;1537;p10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38" name="Google Shape;1538;p10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39" name="Google Shape;1539;p108"/>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0" name="Google Shape;1540;p108"/>
          <p:cNvGraphicFramePr/>
          <p:nvPr/>
        </p:nvGraphicFramePr>
        <p:xfrm>
          <a:off x="1296213" y="3863700"/>
          <a:ext cx="3000000" cy="3000000"/>
        </p:xfrm>
        <a:graphic>
          <a:graphicData uri="http://schemas.openxmlformats.org/drawingml/2006/table">
            <a:tbl>
              <a:tblPr>
                <a:noFill/>
                <a:tableStyleId>{6273F769-852B-49B9-8FDD-357FD69B0AA0}</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HTTP Post alert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for number of HTTP Post</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4</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41" name="Google Shape;1541;p108"/>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We set our threshold for 10 </a:t>
            </a:r>
            <a:r>
              <a:rPr b="1" lang="en-US" sz="4200"/>
              <a:t>because</a:t>
            </a:r>
            <a:r>
              <a:rPr b="1" lang="en-US" sz="4200"/>
              <a:t> the average number of Post alerts was around 3-4. The alert was triggered at the time of the attack.</a:t>
            </a:r>
            <a:endParaRPr sz="4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10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Alerts—Apache</a:t>
            </a:r>
            <a:endParaRPr/>
          </a:p>
        </p:txBody>
      </p:sp>
      <p:sp>
        <p:nvSpPr>
          <p:cNvPr id="1547" name="Google Shape;1547;p10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48" name="Google Shape;1548;p109"/>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t>Designed the following alerts:</a:t>
            </a:r>
            <a:endParaRPr sz="4400"/>
          </a:p>
          <a:p>
            <a:pPr indent="0" lvl="0" marL="0" rtl="0" algn="l">
              <a:spcBef>
                <a:spcPts val="1200"/>
              </a:spcBef>
              <a:spcAft>
                <a:spcPts val="0"/>
              </a:spcAft>
              <a:buNone/>
            </a:pPr>
            <a:r>
              <a:t/>
            </a:r>
            <a:endParaRPr sz="4400"/>
          </a:p>
          <a:p>
            <a:pPr indent="0" lvl="0" marL="0" rtl="0" algn="l">
              <a:spcBef>
                <a:spcPts val="1200"/>
              </a:spcBef>
              <a:spcAft>
                <a:spcPts val="1200"/>
              </a:spcAft>
              <a:buNone/>
            </a:pPr>
            <a:r>
              <a:t/>
            </a:r>
            <a:endParaRPr sz="4400">
              <a:solidFill>
                <a:schemeClr val="dk1"/>
              </a:solidFill>
            </a:endParaRPr>
          </a:p>
        </p:txBody>
      </p:sp>
      <p:graphicFrame>
        <p:nvGraphicFramePr>
          <p:cNvPr id="1549" name="Google Shape;1549;p109"/>
          <p:cNvGraphicFramePr/>
          <p:nvPr/>
        </p:nvGraphicFramePr>
        <p:xfrm>
          <a:off x="1296213" y="3863700"/>
          <a:ext cx="3000000" cy="3000000"/>
        </p:xfrm>
        <a:graphic>
          <a:graphicData uri="http://schemas.openxmlformats.org/drawingml/2006/table">
            <a:tbl>
              <a:tblPr>
                <a:noFill/>
                <a:tableStyleId>{6273F769-852B-49B9-8FDD-357FD69B0AA0}</a:tableStyleId>
              </a:tblPr>
              <a:tblGrid>
                <a:gridCol w="5439275"/>
                <a:gridCol w="5439275"/>
                <a:gridCol w="5439275"/>
                <a:gridCol w="5439275"/>
              </a:tblGrid>
              <a:tr h="381000">
                <a:tc>
                  <a:txBody>
                    <a:bodyPr/>
                    <a:lstStyle/>
                    <a:p>
                      <a:pPr indent="0" lvl="0" marL="0" rtl="0" algn="ctr">
                        <a:spcBef>
                          <a:spcPts val="0"/>
                        </a:spcBef>
                        <a:spcAft>
                          <a:spcPts val="0"/>
                        </a:spcAft>
                        <a:buNone/>
                      </a:pPr>
                      <a:r>
                        <a:rPr b="1" lang="en-US" sz="4400">
                          <a:latin typeface="Roboto"/>
                          <a:ea typeface="Roboto"/>
                          <a:cs typeface="Roboto"/>
                          <a:sym typeface="Roboto"/>
                        </a:rPr>
                        <a:t>Alert Name</a:t>
                      </a:r>
                      <a:endParaRPr b="1" sz="4400">
                        <a:latin typeface="Roboto"/>
                        <a:ea typeface="Roboto"/>
                        <a:cs typeface="Roboto"/>
                        <a:sym typeface="Roboto"/>
                      </a:endParaRPr>
                    </a:p>
                  </a:txBody>
                  <a:tcPr marT="91425" marB="91425" marR="91425" marL="91425"/>
                </a:tc>
                <a:tc>
                  <a:txBody>
                    <a:bodyPr/>
                    <a:lstStyle/>
                    <a:p>
                      <a:pPr indent="0" lvl="0" marL="0" rtl="0" algn="ctr">
                        <a:spcBef>
                          <a:spcPts val="0"/>
                        </a:spcBef>
                        <a:spcAft>
                          <a:spcPts val="0"/>
                        </a:spcAft>
                        <a:buNone/>
                      </a:pPr>
                      <a:r>
                        <a:rPr b="1" lang="en-US" sz="4400">
                          <a:latin typeface="Roboto"/>
                          <a:ea typeface="Roboto"/>
                          <a:cs typeface="Roboto"/>
                          <a:sym typeface="Roboto"/>
                        </a:rPr>
                        <a:t>Alert </a:t>
                      </a:r>
                      <a:r>
                        <a:rPr b="1" lang="en-US" sz="4400">
                          <a:latin typeface="Roboto"/>
                          <a:ea typeface="Roboto"/>
                          <a:cs typeface="Roboto"/>
                          <a:sym typeface="Roboto"/>
                        </a:rPr>
                        <a:t>Description</a:t>
                      </a:r>
                      <a:endParaRPr b="1" sz="4400">
                        <a:latin typeface="Roboto"/>
                        <a:ea typeface="Roboto"/>
                        <a:cs typeface="Roboto"/>
                        <a:sym typeface="Roboto"/>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ctr">
                        <a:spcBef>
                          <a:spcPts val="0"/>
                        </a:spcBef>
                        <a:spcAft>
                          <a:spcPts val="0"/>
                        </a:spcAft>
                        <a:buNone/>
                      </a:pPr>
                      <a:r>
                        <a:rPr b="1" lang="en-US" sz="4400">
                          <a:latin typeface="Roboto"/>
                          <a:ea typeface="Roboto"/>
                          <a:cs typeface="Roboto"/>
                          <a:sym typeface="Roboto"/>
                        </a:rPr>
                        <a:t>Alert Baseline</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b="1" lang="en-US" sz="4400">
                          <a:latin typeface="Roboto"/>
                          <a:ea typeface="Roboto"/>
                          <a:cs typeface="Roboto"/>
                          <a:sym typeface="Roboto"/>
                        </a:rPr>
                        <a:t>Alert Threshold</a:t>
                      </a:r>
                      <a:endParaRPr b="1" sz="4400">
                        <a:latin typeface="Roboto"/>
                        <a:ea typeface="Roboto"/>
                        <a:cs typeface="Roboto"/>
                        <a:sym typeface="Roboto"/>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853400">
                <a:tc>
                  <a:txBody>
                    <a:bodyPr/>
                    <a:lstStyle/>
                    <a:p>
                      <a:pPr indent="0" lvl="0" marL="0" rtl="0" algn="ctr">
                        <a:spcBef>
                          <a:spcPts val="0"/>
                        </a:spcBef>
                        <a:spcAft>
                          <a:spcPts val="0"/>
                        </a:spcAft>
                        <a:buNone/>
                      </a:pPr>
                      <a:r>
                        <a:rPr lang="en-US" sz="4400">
                          <a:latin typeface="Roboto"/>
                          <a:ea typeface="Roboto"/>
                          <a:cs typeface="Roboto"/>
                          <a:sym typeface="Roboto"/>
                        </a:rPr>
                        <a:t>Activity outside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Alert for excess activity outside of the US</a:t>
                      </a:r>
                      <a:endParaRPr sz="4400">
                        <a:latin typeface="Roboto"/>
                        <a:ea typeface="Roboto"/>
                        <a:cs typeface="Roboto"/>
                        <a:sym typeface="Roboto"/>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70-80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4400">
                          <a:latin typeface="Roboto"/>
                          <a:ea typeface="Roboto"/>
                          <a:cs typeface="Roboto"/>
                          <a:sym typeface="Roboto"/>
                        </a:rPr>
                        <a:t>130</a:t>
                      </a:r>
                      <a:endParaRPr sz="4400">
                        <a:latin typeface="Roboto"/>
                        <a:ea typeface="Roboto"/>
                        <a:cs typeface="Roboto"/>
                        <a:sym typeface="Roboto"/>
                      </a:endParaRPr>
                    </a:p>
                  </a:txBody>
                  <a:tcPr marT="91425" marB="91425" marR="91425" marL="91425">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
        <p:nvSpPr>
          <p:cNvPr id="1550" name="Google Shape;1550;p109"/>
          <p:cNvSpPr txBox="1"/>
          <p:nvPr/>
        </p:nvSpPr>
        <p:spPr>
          <a:xfrm>
            <a:off x="2796500" y="8626975"/>
            <a:ext cx="165648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200"/>
              <a:t>JUSTIFICATION: </a:t>
            </a:r>
            <a:r>
              <a:rPr lang="en-US" sz="4200"/>
              <a:t>The average activity outside of the US was around 70-80 events with a high of 120 events. We set our threshold to 130 events to avoid alert fatigue. </a:t>
            </a:r>
            <a:endParaRPr sz="4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11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556" name="Google Shape;1556;p11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57" name="Google Shape;1557;p110"/>
          <p:cNvSpPr txBox="1"/>
          <p:nvPr>
            <p:ph idx="3" type="body"/>
          </p:nvPr>
        </p:nvSpPr>
        <p:spPr>
          <a:xfrm>
            <a:off x="703375" y="2295400"/>
            <a:ext cx="22942800" cy="109239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alerts when analyzing the attack logs. Were the thresholds correct?</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2300">
                <a:solidFill>
                  <a:schemeClr val="dk1"/>
                </a:solidFill>
              </a:rPr>
              <a:t>     Alert Analysis for International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Detected a suspicious volume of international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Count of 939 events observed at 8 PM.</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Alert triggered for this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No change needed to the previously set threshold.</a:t>
            </a:r>
            <a:endParaRPr sz="2300">
              <a:solidFill>
                <a:schemeClr val="dk1"/>
              </a:solidFill>
            </a:endParaRPr>
          </a:p>
          <a:p>
            <a:pPr indent="0" lvl="0" marL="914400" rtl="0" algn="l">
              <a:lnSpc>
                <a:spcPct val="115000"/>
              </a:lnSpc>
              <a:spcBef>
                <a:spcPts val="1000"/>
              </a:spcBef>
              <a:spcAft>
                <a:spcPts val="0"/>
              </a:spcAft>
              <a:buNone/>
            </a:pPr>
            <a:r>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Alert Analysis for HTTP POST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Detected a significant volume of HTTP POST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Count of 1,296 events observed at 8 AM.</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Alert triggered for this activity.</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No change needed to the previously set threshold.</a:t>
            </a:r>
            <a:endParaRPr sz="2300">
              <a:solidFill>
                <a:schemeClr val="dk1"/>
              </a:solidFill>
            </a:endParaRPr>
          </a:p>
          <a:p>
            <a:pPr indent="0" lvl="0" marL="914400" rtl="0" algn="l">
              <a:lnSpc>
                <a:spcPct val="115000"/>
              </a:lnSpc>
              <a:spcBef>
                <a:spcPts val="1000"/>
              </a:spcBef>
              <a:spcAft>
                <a:spcPts val="0"/>
              </a:spcAft>
              <a:buNone/>
            </a:pPr>
            <a:r>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Key Takeaways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Both alerts successfully detected suspicious activity during the specified hours.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The alert thresholds were appropriate and triggered at the correct times.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Effective monitoring and analysis helped identify potential security threats and take appropriate actions.</a:t>
            </a:r>
            <a:endParaRPr sz="23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11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64" name="Google Shape;1564;p11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65" name="Google Shape;1565;p11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66" name="Google Shape;1566;p111"/>
          <p:cNvPicPr preferRelativeResize="0"/>
          <p:nvPr/>
        </p:nvPicPr>
        <p:blipFill>
          <a:blip r:embed="rId3">
            <a:alphaModFix/>
          </a:blip>
          <a:stretch>
            <a:fillRect/>
          </a:stretch>
        </p:blipFill>
        <p:spPr>
          <a:xfrm>
            <a:off x="462200" y="4384113"/>
            <a:ext cx="23453249" cy="49477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4" name="Shape 1334"/>
        <p:cNvGrpSpPr/>
        <p:nvPr/>
      </p:nvGrpSpPr>
      <p:grpSpPr>
        <a:xfrm>
          <a:off x="0" y="0"/>
          <a:ext cx="0" cy="0"/>
          <a:chOff x="0" y="0"/>
          <a:chExt cx="0" cy="0"/>
        </a:xfrm>
      </p:grpSpPr>
      <p:pic>
        <p:nvPicPr>
          <p:cNvPr id="1335" name="Google Shape;1335;p85"/>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36" name="Google Shape;1336;p85"/>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37" name="Google Shape;1337;p85"/>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Monitoring Environment</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38" name="Google Shape;1338;p85"/>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1" name="Shape 1571"/>
        <p:cNvGrpSpPr/>
        <p:nvPr/>
      </p:nvGrpSpPr>
      <p:grpSpPr>
        <a:xfrm>
          <a:off x="0" y="0"/>
          <a:ext cx="0" cy="0"/>
          <a:chOff x="0" y="0"/>
          <a:chExt cx="0" cy="0"/>
        </a:xfrm>
      </p:grpSpPr>
      <p:sp>
        <p:nvSpPr>
          <p:cNvPr id="1572" name="Google Shape;1572;p112"/>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73" name="Google Shape;1573;p112"/>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74" name="Google Shape;1574;p112"/>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75" name="Google Shape;1575;p112"/>
          <p:cNvPicPr preferRelativeResize="0"/>
          <p:nvPr/>
        </p:nvPicPr>
        <p:blipFill>
          <a:blip r:embed="rId3">
            <a:alphaModFix/>
          </a:blip>
          <a:stretch>
            <a:fillRect/>
          </a:stretch>
        </p:blipFill>
        <p:spPr>
          <a:xfrm>
            <a:off x="96413" y="4357750"/>
            <a:ext cx="24184677" cy="500049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113"/>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82" name="Google Shape;1582;p113"/>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83" name="Google Shape;1583;p113"/>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84" name="Google Shape;1584;p113"/>
          <p:cNvPicPr preferRelativeResize="0"/>
          <p:nvPr/>
        </p:nvPicPr>
        <p:blipFill>
          <a:blip r:embed="rId3">
            <a:alphaModFix/>
          </a:blip>
          <a:stretch>
            <a:fillRect/>
          </a:stretch>
        </p:blipFill>
        <p:spPr>
          <a:xfrm>
            <a:off x="365725" y="4353663"/>
            <a:ext cx="23646198" cy="500867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9" name="Shape 1589"/>
        <p:cNvGrpSpPr/>
        <p:nvPr/>
      </p:nvGrpSpPr>
      <p:grpSpPr>
        <a:xfrm>
          <a:off x="0" y="0"/>
          <a:ext cx="0" cy="0"/>
          <a:chOff x="0" y="0"/>
          <a:chExt cx="0" cy="0"/>
        </a:xfrm>
      </p:grpSpPr>
      <p:sp>
        <p:nvSpPr>
          <p:cNvPr id="1590" name="Google Shape;1590;p114"/>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591" name="Google Shape;1591;p114"/>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592" name="Google Shape;1592;p114"/>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593" name="Google Shape;1593;p114"/>
          <p:cNvPicPr preferRelativeResize="0"/>
          <p:nvPr/>
        </p:nvPicPr>
        <p:blipFill>
          <a:blip r:embed="rId3">
            <a:alphaModFix/>
          </a:blip>
          <a:stretch>
            <a:fillRect/>
          </a:stretch>
        </p:blipFill>
        <p:spPr>
          <a:xfrm>
            <a:off x="246225" y="2104963"/>
            <a:ext cx="23885050" cy="95060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115"/>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Dashboards—Apache</a:t>
            </a:r>
            <a:endParaRPr/>
          </a:p>
        </p:txBody>
      </p:sp>
      <p:sp>
        <p:nvSpPr>
          <p:cNvPr id="1600" name="Google Shape;1600;p115"/>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1" name="Google Shape;1601;p115"/>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pic>
        <p:nvPicPr>
          <p:cNvPr id="1602" name="Google Shape;1602;p115"/>
          <p:cNvPicPr preferRelativeResize="0"/>
          <p:nvPr/>
        </p:nvPicPr>
        <p:blipFill>
          <a:blip r:embed="rId3">
            <a:alphaModFix/>
          </a:blip>
          <a:stretch>
            <a:fillRect/>
          </a:stretch>
        </p:blipFill>
        <p:spPr>
          <a:xfrm>
            <a:off x="441925" y="3387588"/>
            <a:ext cx="23493800" cy="69408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6" name="Shape 1606"/>
        <p:cNvGrpSpPr/>
        <p:nvPr/>
      </p:nvGrpSpPr>
      <p:grpSpPr>
        <a:xfrm>
          <a:off x="0" y="0"/>
          <a:ext cx="0" cy="0"/>
          <a:chOff x="0" y="0"/>
          <a:chExt cx="0" cy="0"/>
        </a:xfrm>
      </p:grpSpPr>
      <p:sp>
        <p:nvSpPr>
          <p:cNvPr id="1607" name="Google Shape;1607;p11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Attack Summary—Apache</a:t>
            </a:r>
            <a:endParaRPr/>
          </a:p>
        </p:txBody>
      </p:sp>
      <p:sp>
        <p:nvSpPr>
          <p:cNvPr id="1608" name="Google Shape;1608;p11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09" name="Google Shape;1609;p116"/>
          <p:cNvSpPr txBox="1"/>
          <p:nvPr>
            <p:ph idx="3" type="body"/>
          </p:nvPr>
        </p:nvSpPr>
        <p:spPr>
          <a:xfrm>
            <a:off x="703375" y="2295400"/>
            <a:ext cx="22942800" cy="9866700"/>
          </a:xfrm>
          <a:prstGeom prst="rect">
            <a:avLst/>
          </a:prstGeom>
        </p:spPr>
        <p:txBody>
          <a:bodyPr anchorCtr="0" anchor="t" bIns="2437975" lIns="1219000" spcFirstLastPara="1" rIns="1219000" wrap="square" tIns="0">
            <a:noAutofit/>
          </a:bodyPr>
          <a:lstStyle/>
          <a:p>
            <a:pPr indent="0" lvl="0" marL="0" rtl="0" algn="l">
              <a:spcBef>
                <a:spcPts val="0"/>
              </a:spcBef>
              <a:spcAft>
                <a:spcPts val="0"/>
              </a:spcAft>
              <a:buNone/>
            </a:pPr>
            <a:r>
              <a:rPr lang="en-US" sz="4400">
                <a:solidFill>
                  <a:schemeClr val="dk1"/>
                </a:solidFill>
              </a:rPr>
              <a:t>Summarize </a:t>
            </a:r>
            <a:r>
              <a:rPr lang="en-US" sz="4400">
                <a:solidFill>
                  <a:schemeClr val="dk1"/>
                </a:solidFill>
              </a:rPr>
              <a:t>your findings from your dashboards when analyzing the attack logs.</a:t>
            </a:r>
            <a:endParaRPr sz="4400">
              <a:solidFill>
                <a:schemeClr val="dk1"/>
              </a:solidFill>
            </a:endParaRPr>
          </a:p>
          <a:p>
            <a:pPr indent="0" lvl="0" marL="914400" rtl="0" algn="l">
              <a:lnSpc>
                <a:spcPct val="115000"/>
              </a:lnSpc>
              <a:spcBef>
                <a:spcPts val="12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2300">
                <a:solidFill>
                  <a:schemeClr val="dk1"/>
                </a:solidFill>
              </a:rPr>
              <a:t>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Cluster Map</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Suspicious Finding: Two cities had activity over 400.</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Location with High Volume of Activity: Kyiv and Kharkiv.</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City Counts: Kyiv - 438, Kharkiv - 432.</a:t>
            </a:r>
            <a:endParaRPr sz="2300">
              <a:solidFill>
                <a:schemeClr val="dk1"/>
              </a:solidFill>
            </a:endParaRPr>
          </a:p>
          <a:p>
            <a:pPr indent="0" lvl="0" marL="914400" rtl="0" algn="l">
              <a:lnSpc>
                <a:spcPct val="115000"/>
              </a:lnSpc>
              <a:spcBef>
                <a:spcPts val="1000"/>
              </a:spcBef>
              <a:spcAft>
                <a:spcPts val="0"/>
              </a:spcAft>
              <a:buNone/>
            </a:pPr>
            <a:r>
              <a:t/>
            </a:r>
            <a:endParaRPr sz="2300">
              <a:solidFill>
                <a:schemeClr val="dk1"/>
              </a:solidFill>
            </a:endParaRPr>
          </a:p>
          <a:p>
            <a:pPr indent="0" lvl="0" marL="914400" rtl="0" algn="l">
              <a:lnSpc>
                <a:spcPct val="115000"/>
              </a:lnSpc>
              <a:spcBef>
                <a:spcPts val="1000"/>
              </a:spcBef>
              <a:spcAft>
                <a:spcPts val="0"/>
              </a:spcAft>
              <a:buNone/>
            </a:pPr>
            <a:r>
              <a:rPr lang="en-US" sz="2300">
                <a:solidFill>
                  <a:schemeClr val="dk1"/>
                </a:solidFill>
              </a:rPr>
              <a:t>     URI Data</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Suspicious Finding: High activity in Account Logins.</a:t>
            </a:r>
            <a:endParaRPr sz="2300">
              <a:solidFill>
                <a:schemeClr val="dk1"/>
              </a:solidFill>
            </a:endParaRPr>
          </a:p>
          <a:p>
            <a:pPr indent="-374650" lvl="0" marL="914400" rtl="0" algn="l">
              <a:lnSpc>
                <a:spcPct val="115000"/>
              </a:lnSpc>
              <a:spcBef>
                <a:spcPts val="1000"/>
              </a:spcBef>
              <a:spcAft>
                <a:spcPts val="0"/>
              </a:spcAft>
              <a:buClr>
                <a:schemeClr val="dk1"/>
              </a:buClr>
              <a:buSzPts val="2300"/>
              <a:buChar char="●"/>
            </a:pPr>
            <a:r>
              <a:rPr lang="en-US" sz="2300">
                <a:solidFill>
                  <a:schemeClr val="dk1"/>
                </a:solidFill>
              </a:rPr>
              <a:t>Most Accessed URI: /VSI_Account_logon.php.</a:t>
            </a:r>
            <a:endParaRPr sz="2300">
              <a:solidFill>
                <a:schemeClr val="dk1"/>
              </a:solidFill>
            </a:endParaRPr>
          </a:p>
          <a:p>
            <a:pPr indent="-374650" lvl="0" marL="914400" rtl="0" algn="l">
              <a:lnSpc>
                <a:spcPct val="115000"/>
              </a:lnSpc>
              <a:spcBef>
                <a:spcPts val="1000"/>
              </a:spcBef>
              <a:spcAft>
                <a:spcPts val="1000"/>
              </a:spcAft>
              <a:buClr>
                <a:schemeClr val="dk1"/>
              </a:buClr>
              <a:buSzPts val="2300"/>
              <a:buChar char="●"/>
            </a:pPr>
            <a:r>
              <a:rPr lang="en-US" sz="2300">
                <a:solidFill>
                  <a:schemeClr val="dk1"/>
                </a:solidFill>
              </a:rPr>
              <a:t>Potential Attacker Activity: Brute Force Attack or Credential Stuffing.</a:t>
            </a:r>
            <a:endParaRPr sz="23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3" name="Shape 1613"/>
        <p:cNvGrpSpPr/>
        <p:nvPr/>
      </p:nvGrpSpPr>
      <p:grpSpPr>
        <a:xfrm>
          <a:off x="0" y="0"/>
          <a:ext cx="0" cy="0"/>
          <a:chOff x="0" y="0"/>
          <a:chExt cx="0" cy="0"/>
        </a:xfrm>
      </p:grpSpPr>
      <p:pic>
        <p:nvPicPr>
          <p:cNvPr id="1614" name="Google Shape;1614;p11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615" name="Google Shape;1615;p11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616" name="Google Shape;1616;p11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Summary and Future Mitigations</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617" name="Google Shape;1617;p11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1" name="Shape 1621"/>
        <p:cNvGrpSpPr/>
        <p:nvPr/>
      </p:nvGrpSpPr>
      <p:grpSpPr>
        <a:xfrm>
          <a:off x="0" y="0"/>
          <a:ext cx="0" cy="0"/>
          <a:chOff x="0" y="0"/>
          <a:chExt cx="0" cy="0"/>
        </a:xfrm>
      </p:grpSpPr>
      <p:sp>
        <p:nvSpPr>
          <p:cNvPr id="1622" name="Google Shape;1622;p11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Project 3 Summary</a:t>
            </a:r>
            <a:endParaRPr/>
          </a:p>
        </p:txBody>
      </p:sp>
      <p:sp>
        <p:nvSpPr>
          <p:cNvPr id="1623" name="Google Shape;1623;p11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624" name="Google Shape;1624;p118"/>
          <p:cNvSpPr txBox="1"/>
          <p:nvPr>
            <p:ph idx="3" type="body"/>
          </p:nvPr>
        </p:nvSpPr>
        <p:spPr>
          <a:xfrm>
            <a:off x="703375" y="2295400"/>
            <a:ext cx="22942800" cy="10658700"/>
          </a:xfrm>
          <a:prstGeom prst="rect">
            <a:avLst/>
          </a:prstGeom>
        </p:spPr>
        <p:txBody>
          <a:bodyPr anchorCtr="0" anchor="t" bIns="2437975" lIns="1219000" spcFirstLastPara="1" rIns="1219000" wrap="square" tIns="0">
            <a:noAutofit/>
          </a:bodyPr>
          <a:lstStyle/>
          <a:p>
            <a:pPr indent="-508000" lvl="0" marL="914400" rtl="0" algn="l">
              <a:lnSpc>
                <a:spcPct val="115000"/>
              </a:lnSpc>
              <a:spcBef>
                <a:spcPts val="0"/>
              </a:spcBef>
              <a:spcAft>
                <a:spcPts val="0"/>
              </a:spcAft>
              <a:buClr>
                <a:schemeClr val="dk1"/>
              </a:buClr>
              <a:buSzPts val="4400"/>
              <a:buChar char="●"/>
            </a:pPr>
            <a:r>
              <a:rPr lang="en-US" sz="4400">
                <a:solidFill>
                  <a:schemeClr val="dk1"/>
                </a:solidFill>
              </a:rPr>
              <a:t>What were your overall findings from the attack that took place?</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914400" rtl="0" algn="l">
              <a:lnSpc>
                <a:spcPct val="115000"/>
              </a:lnSpc>
              <a:spcBef>
                <a:spcPts val="1000"/>
              </a:spcBef>
              <a:spcAft>
                <a:spcPts val="0"/>
              </a:spcAft>
              <a:buNone/>
            </a:pPr>
            <a:r>
              <a:rPr lang="en-US" sz="3200">
                <a:solidFill>
                  <a:schemeClr val="dk1"/>
                </a:solidFill>
              </a:rPr>
              <a:t>Overall, the attack logs reveal a range of suspicious activities, including increased severity cases, failed and successful login attempts, suspicious user activity, and abnormal usage of HTTP methods. These findings indicate a targeted attack aimed at compromising system security, emphasizing the need for further investigation, continuous monitoring, and appropriate security measures to mitigate future risks.</a:t>
            </a:r>
            <a:endParaRPr sz="32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508000" lvl="0" marL="914400" rtl="0" algn="l">
              <a:lnSpc>
                <a:spcPct val="115000"/>
              </a:lnSpc>
              <a:spcBef>
                <a:spcPts val="1000"/>
              </a:spcBef>
              <a:spcAft>
                <a:spcPts val="0"/>
              </a:spcAft>
              <a:buClr>
                <a:schemeClr val="dk1"/>
              </a:buClr>
              <a:buSzPts val="4400"/>
              <a:buChar char="●"/>
            </a:pPr>
            <a:r>
              <a:rPr lang="en-US" sz="4400">
                <a:solidFill>
                  <a:schemeClr val="dk1"/>
                </a:solidFill>
              </a:rPr>
              <a:t>To protect VSI from future attacks, what future mitigations would you recommend?</a:t>
            </a:r>
            <a:endParaRPr sz="4400">
              <a:solidFill>
                <a:schemeClr val="dk1"/>
              </a:solidFill>
            </a:endParaRPr>
          </a:p>
          <a:p>
            <a:pPr indent="0" lvl="0" marL="0" rtl="0" algn="l">
              <a:lnSpc>
                <a:spcPct val="115000"/>
              </a:lnSpc>
              <a:spcBef>
                <a:spcPts val="1000"/>
              </a:spcBef>
              <a:spcAft>
                <a:spcPts val="0"/>
              </a:spcAft>
              <a:buNone/>
            </a:pPr>
            <a:r>
              <a:t/>
            </a:r>
            <a:endParaRPr sz="4400">
              <a:solidFill>
                <a:schemeClr val="dk1"/>
              </a:solidFill>
            </a:endParaRPr>
          </a:p>
          <a:p>
            <a:pPr indent="0" lvl="0" marL="0" rtl="0" algn="l">
              <a:lnSpc>
                <a:spcPct val="115000"/>
              </a:lnSpc>
              <a:spcBef>
                <a:spcPts val="1000"/>
              </a:spcBef>
              <a:spcAft>
                <a:spcPts val="0"/>
              </a:spcAft>
              <a:buNone/>
            </a:pPr>
            <a:r>
              <a:rPr lang="en-US" sz="4400">
                <a:solidFill>
                  <a:schemeClr val="dk1"/>
                </a:solidFill>
              </a:rPr>
              <a:t>      </a:t>
            </a:r>
            <a:r>
              <a:rPr lang="en-US" sz="3200">
                <a:solidFill>
                  <a:schemeClr val="dk1"/>
                </a:solidFill>
              </a:rPr>
              <a:t>To mitigate future risks based on the attack logs, it’s recommended to enhance logging and monitoring capabilities, implement multi-factor authentication for user accounts. Conduct regular security assessments and training, develop an incident response plan, prioritize patch management and vulnerability remediation. These measures will enhance overall security posture, helping mitigate the potential impact of future attacks.  </a:t>
            </a:r>
            <a:endParaRPr sz="3200">
              <a:solidFill>
                <a:schemeClr val="dk1"/>
              </a:solidFill>
            </a:endParaRPr>
          </a:p>
          <a:p>
            <a:pPr indent="0" lvl="0" marL="914400" rtl="0" algn="l">
              <a:lnSpc>
                <a:spcPct val="115000"/>
              </a:lnSpc>
              <a:spcBef>
                <a:spcPts val="1000"/>
              </a:spcBef>
              <a:spcAft>
                <a:spcPts val="1000"/>
              </a:spcAft>
              <a:buNone/>
            </a:pPr>
            <a:r>
              <a:t/>
            </a:r>
            <a:endParaRPr sz="44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86"/>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Scenario</a:t>
            </a:r>
            <a:endParaRPr/>
          </a:p>
        </p:txBody>
      </p:sp>
      <p:sp>
        <p:nvSpPr>
          <p:cNvPr id="1344" name="Google Shape;1344;p86"/>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45" name="Google Shape;1345;p86"/>
          <p:cNvSpPr txBox="1"/>
          <p:nvPr>
            <p:ph idx="3" type="body"/>
          </p:nvPr>
        </p:nvSpPr>
        <p:spPr>
          <a:xfrm>
            <a:off x="717350" y="2253400"/>
            <a:ext cx="22942800" cy="9866700"/>
          </a:xfrm>
          <a:prstGeom prst="rect">
            <a:avLst/>
          </a:prstGeom>
        </p:spPr>
        <p:txBody>
          <a:bodyPr anchorCtr="0" anchor="t" bIns="2437975" lIns="1219000" spcFirstLastPara="1" rIns="1219000" wrap="square" tIns="0">
            <a:noAutofit/>
          </a:bodyPr>
          <a:lstStyle/>
          <a:p>
            <a:pPr indent="-457200" lvl="0" marL="914400" rtl="0" algn="l">
              <a:lnSpc>
                <a:spcPct val="115000"/>
              </a:lnSpc>
              <a:spcBef>
                <a:spcPts val="0"/>
              </a:spcBef>
              <a:spcAft>
                <a:spcPts val="1000"/>
              </a:spcAft>
              <a:buClr>
                <a:schemeClr val="dk1"/>
              </a:buClr>
              <a:buSzPts val="3600"/>
              <a:buChar char="●"/>
            </a:pPr>
            <a:r>
              <a:rPr lang="en-US" sz="3600">
                <a:solidFill>
                  <a:schemeClr val="dk1"/>
                </a:solidFill>
              </a:rPr>
              <a:t>As an SOC Analysts at VSI,  our role is crucial in safeguarding our business from potential threats. Recent intelligence suggests that JobeCorp, a competitor, may resort to cyberattacks to disrupt our business. It’s our job to check the </a:t>
            </a:r>
            <a:r>
              <a:rPr lang="en-US" sz="3600">
                <a:solidFill>
                  <a:schemeClr val="dk1"/>
                </a:solidFill>
              </a:rPr>
              <a:t>validity of these reports and mitigate any potential attacks.</a:t>
            </a:r>
            <a:endParaRPr sz="3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pic>
        <p:nvPicPr>
          <p:cNvPr id="1350" name="Google Shape;1350;p87"/>
          <p:cNvPicPr preferRelativeResize="0"/>
          <p:nvPr/>
        </p:nvPicPr>
        <p:blipFill>
          <a:blip r:embed="rId3">
            <a:alphaModFix/>
          </a:blip>
          <a:stretch>
            <a:fillRect/>
          </a:stretch>
        </p:blipFill>
        <p:spPr>
          <a:xfrm>
            <a:off x="731334" y="773067"/>
            <a:ext cx="22914823" cy="12246448"/>
          </a:xfrm>
          <a:prstGeom prst="rect">
            <a:avLst/>
          </a:prstGeom>
          <a:noFill/>
          <a:ln>
            <a:noFill/>
          </a:ln>
        </p:spPr>
      </p:pic>
      <p:sp>
        <p:nvSpPr>
          <p:cNvPr id="1351" name="Google Shape;1351;p87"/>
          <p:cNvSpPr txBox="1"/>
          <p:nvPr/>
        </p:nvSpPr>
        <p:spPr>
          <a:xfrm>
            <a:off x="22948089" y="13219200"/>
            <a:ext cx="698100" cy="281700"/>
          </a:xfrm>
          <a:prstGeom prst="rect">
            <a:avLst/>
          </a:prstGeom>
          <a:noFill/>
          <a:ln>
            <a:noFill/>
          </a:ln>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sz="1600"/>
              <a:t>‹#›</a:t>
            </a:fld>
            <a:endParaRPr sz="1600"/>
          </a:p>
        </p:txBody>
      </p:sp>
      <p:sp>
        <p:nvSpPr>
          <p:cNvPr id="1352" name="Google Shape;1352;p87"/>
          <p:cNvSpPr txBox="1"/>
          <p:nvPr>
            <p:ph type="title"/>
          </p:nvPr>
        </p:nvSpPr>
        <p:spPr>
          <a:xfrm>
            <a:off x="731343" y="4936267"/>
            <a:ext cx="22914900" cy="2745600"/>
          </a:xfrm>
          <a:prstGeom prst="rect">
            <a:avLst/>
          </a:prstGeom>
        </p:spPr>
        <p:txBody>
          <a:bodyPr anchorCtr="0" anchor="t" bIns="243750" lIns="243750" spcFirstLastPara="1" rIns="243750" wrap="square" tIns="243750">
            <a:noAutofit/>
          </a:bodyPr>
          <a:lstStyle/>
          <a:p>
            <a:pPr indent="0" lvl="0" marL="0" rtl="0" algn="ctr">
              <a:spcBef>
                <a:spcPts val="0"/>
              </a:spcBef>
              <a:spcAft>
                <a:spcPts val="0"/>
              </a:spcAft>
              <a:buClr>
                <a:schemeClr val="dk1"/>
              </a:buClr>
              <a:buSzPts val="1100"/>
              <a:buFont typeface="Arial"/>
              <a:buNone/>
            </a:pPr>
            <a:r>
              <a:rPr lang="en-US">
                <a:solidFill>
                  <a:schemeClr val="lt1"/>
                </a:solidFill>
              </a:rPr>
              <a:t>[“Add-On” App]</a:t>
            </a:r>
            <a:endParaRPr b="1"/>
          </a:p>
          <a:p>
            <a:pPr indent="0" lvl="0" marL="0" rtl="0" algn="ctr">
              <a:spcBef>
                <a:spcPts val="0"/>
              </a:spcBef>
              <a:spcAft>
                <a:spcPts val="0"/>
              </a:spcAft>
              <a:buNone/>
            </a:pPr>
            <a:r>
              <a:t/>
            </a:r>
            <a:endParaRPr>
              <a:latin typeface="Roboto Light"/>
              <a:ea typeface="Roboto Light"/>
              <a:cs typeface="Roboto Light"/>
              <a:sym typeface="Roboto Light"/>
            </a:endParaRPr>
          </a:p>
        </p:txBody>
      </p:sp>
      <p:sp>
        <p:nvSpPr>
          <p:cNvPr id="1353" name="Google Shape;1353;p87"/>
          <p:cNvSpPr txBox="1"/>
          <p:nvPr>
            <p:ph idx="1" type="subTitle"/>
          </p:nvPr>
        </p:nvSpPr>
        <p:spPr>
          <a:xfrm>
            <a:off x="-87421" y="34962844"/>
            <a:ext cx="56659500" cy="1612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88"/>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a:t>
            </a:r>
            <a:r>
              <a:rPr lang="en-US">
                <a:solidFill>
                  <a:schemeClr val="dk1"/>
                </a:solidFill>
              </a:rPr>
              <a:t>Monitoring </a:t>
            </a:r>
            <a:r>
              <a:rPr lang="en-US">
                <a:solidFill>
                  <a:schemeClr val="dk1"/>
                </a:solidFill>
              </a:rPr>
              <a:t> </a:t>
            </a:r>
            <a:endParaRPr/>
          </a:p>
        </p:txBody>
      </p:sp>
      <p:sp>
        <p:nvSpPr>
          <p:cNvPr id="1359" name="Google Shape;1359;p88"/>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0" name="Google Shape;1360;p88"/>
          <p:cNvSpPr txBox="1"/>
          <p:nvPr/>
        </p:nvSpPr>
        <p:spPr>
          <a:xfrm>
            <a:off x="1867350" y="2333050"/>
            <a:ext cx="17634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The Website Monitoring Add-On App is a powerful tool developed for Splunk that lets users monitor the availability and performance of websites in real-time. It's designed to provide visibility into website health and help troubleshoot performance issues. Also allows alerts for users when the monitored pages are changed.</a:t>
            </a:r>
            <a:endParaRPr sz="3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4" name="Shape 1364"/>
        <p:cNvGrpSpPr/>
        <p:nvPr/>
      </p:nvGrpSpPr>
      <p:grpSpPr>
        <a:xfrm>
          <a:off x="0" y="0"/>
          <a:ext cx="0" cy="0"/>
          <a:chOff x="0" y="0"/>
          <a:chExt cx="0" cy="0"/>
        </a:xfrm>
      </p:grpSpPr>
      <p:sp>
        <p:nvSpPr>
          <p:cNvPr id="1365" name="Google Shape;1365;p89"/>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a:t>
            </a:r>
            <a:endParaRPr/>
          </a:p>
        </p:txBody>
      </p:sp>
      <p:sp>
        <p:nvSpPr>
          <p:cNvPr id="1366" name="Google Shape;1366;p89"/>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67" name="Google Shape;1367;p89"/>
          <p:cNvSpPr txBox="1"/>
          <p:nvPr/>
        </p:nvSpPr>
        <p:spPr>
          <a:xfrm>
            <a:off x="1520825" y="2368325"/>
            <a:ext cx="176349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900"/>
              <a:t>Website monitoring can continually monitor the status and performance of VSI's webpage and/or servers, alerting us if any downtime or performance degradation occurs. This is vital to </a:t>
            </a:r>
            <a:r>
              <a:rPr lang="en-US" sz="3900"/>
              <a:t>implement</a:t>
            </a:r>
            <a:r>
              <a:rPr lang="en-US" sz="3900"/>
              <a:t> due to the nature of our business, downtime means loss of services which </a:t>
            </a:r>
            <a:r>
              <a:rPr lang="en-US" sz="3900"/>
              <a:t>in turn</a:t>
            </a:r>
            <a:r>
              <a:rPr lang="en-US" sz="3900"/>
              <a:t> means loss of </a:t>
            </a:r>
            <a:r>
              <a:rPr lang="en-US" sz="3900"/>
              <a:t>money. </a:t>
            </a:r>
            <a:r>
              <a:rPr lang="en-US" sz="3900"/>
              <a:t> </a:t>
            </a:r>
            <a:endParaRPr sz="3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1" name="Shape 1371"/>
        <p:cNvGrpSpPr/>
        <p:nvPr/>
      </p:nvGrpSpPr>
      <p:grpSpPr>
        <a:xfrm>
          <a:off x="0" y="0"/>
          <a:ext cx="0" cy="0"/>
          <a:chOff x="0" y="0"/>
          <a:chExt cx="0" cy="0"/>
        </a:xfrm>
      </p:grpSpPr>
      <p:sp>
        <p:nvSpPr>
          <p:cNvPr id="1372" name="Google Shape;1372;p90"/>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solidFill>
                  <a:schemeClr val="dk1"/>
                </a:solidFill>
              </a:rPr>
              <a:t>Website Monitoring Screenshot</a:t>
            </a:r>
            <a:endParaRPr/>
          </a:p>
        </p:txBody>
      </p:sp>
      <p:sp>
        <p:nvSpPr>
          <p:cNvPr id="1373" name="Google Shape;1373;p90"/>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pic>
        <p:nvPicPr>
          <p:cNvPr id="1374" name="Google Shape;1374;p90"/>
          <p:cNvPicPr preferRelativeResize="0"/>
          <p:nvPr/>
        </p:nvPicPr>
        <p:blipFill>
          <a:blip r:embed="rId3">
            <a:alphaModFix/>
          </a:blip>
          <a:stretch>
            <a:fillRect/>
          </a:stretch>
        </p:blipFill>
        <p:spPr>
          <a:xfrm>
            <a:off x="3378200" y="3251500"/>
            <a:ext cx="17621250" cy="8324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9" name="Shape 1379"/>
        <p:cNvGrpSpPr/>
        <p:nvPr/>
      </p:nvGrpSpPr>
      <p:grpSpPr>
        <a:xfrm>
          <a:off x="0" y="0"/>
          <a:ext cx="0" cy="0"/>
          <a:chOff x="0" y="0"/>
          <a:chExt cx="0" cy="0"/>
        </a:xfrm>
      </p:grpSpPr>
      <p:sp>
        <p:nvSpPr>
          <p:cNvPr id="1380" name="Google Shape;1380;p91"/>
          <p:cNvSpPr txBox="1"/>
          <p:nvPr>
            <p:ph type="title"/>
          </p:nvPr>
        </p:nvSpPr>
        <p:spPr>
          <a:xfrm>
            <a:off x="-32791" y="0"/>
            <a:ext cx="24443100" cy="1423200"/>
          </a:xfrm>
          <a:prstGeom prst="rect">
            <a:avLst/>
          </a:prstGeom>
        </p:spPr>
        <p:txBody>
          <a:bodyPr anchorCtr="0" anchor="t" bIns="243750" lIns="1219000" spcFirstLastPara="1" rIns="731350" wrap="square" tIns="487575">
            <a:noAutofit/>
          </a:bodyPr>
          <a:lstStyle/>
          <a:p>
            <a:pPr indent="0" lvl="0" marL="0" rtl="0" algn="l">
              <a:spcBef>
                <a:spcPts val="0"/>
              </a:spcBef>
              <a:spcAft>
                <a:spcPts val="0"/>
              </a:spcAft>
              <a:buNone/>
            </a:pPr>
            <a:r>
              <a:rPr lang="en-US"/>
              <a:t>Logs Analyzed</a:t>
            </a:r>
            <a:endParaRPr/>
          </a:p>
        </p:txBody>
      </p:sp>
      <p:sp>
        <p:nvSpPr>
          <p:cNvPr id="1381" name="Google Shape;1381;p91"/>
          <p:cNvSpPr txBox="1"/>
          <p:nvPr>
            <p:ph idx="12" type="sldNum"/>
          </p:nvPr>
        </p:nvSpPr>
        <p:spPr>
          <a:xfrm>
            <a:off x="22948089" y="13219200"/>
            <a:ext cx="698100" cy="281700"/>
          </a:xfrm>
          <a:prstGeom prst="rect">
            <a:avLst/>
          </a:prstGeom>
        </p:spPr>
        <p:txBody>
          <a:bodyPr anchorCtr="0" anchor="t" bIns="243750" lIns="0" spcFirstLastPara="1" rIns="0" wrap="square" tIns="0">
            <a:noAutofit/>
          </a:bodyPr>
          <a:lstStyle/>
          <a:p>
            <a:pPr indent="0" lvl="0" marL="0" rtl="0" algn="r">
              <a:spcBef>
                <a:spcPts val="0"/>
              </a:spcBef>
              <a:spcAft>
                <a:spcPts val="0"/>
              </a:spcAft>
              <a:buNone/>
            </a:pPr>
            <a:fld id="{00000000-1234-1234-1234-123412341234}" type="slidenum">
              <a:rPr lang="en-US"/>
              <a:t>‹#›</a:t>
            </a:fld>
            <a:endParaRPr/>
          </a:p>
        </p:txBody>
      </p:sp>
      <p:sp>
        <p:nvSpPr>
          <p:cNvPr id="1382" name="Google Shape;1382;p91"/>
          <p:cNvSpPr txBox="1"/>
          <p:nvPr>
            <p:ph idx="2" type="subTitle"/>
          </p:nvPr>
        </p:nvSpPr>
        <p:spPr>
          <a:xfrm>
            <a:off x="-32791" y="13111067"/>
            <a:ext cx="21252900" cy="604800"/>
          </a:xfrm>
          <a:prstGeom prst="rect">
            <a:avLst/>
          </a:prstGeom>
        </p:spPr>
        <p:txBody>
          <a:bodyPr anchorCtr="0" anchor="t" bIns="0" lIns="731350" spcFirstLastPara="1" rIns="0" wrap="square" tIns="121850">
            <a:noAutofit/>
          </a:bodyPr>
          <a:lstStyle/>
          <a:p>
            <a:pPr indent="0" lvl="0" marL="0" rtl="0" algn="l">
              <a:spcBef>
                <a:spcPts val="0"/>
              </a:spcBef>
              <a:spcAft>
                <a:spcPts val="0"/>
              </a:spcAft>
              <a:buNone/>
            </a:pPr>
            <a:r>
              <a:t/>
            </a:r>
            <a:endParaRPr/>
          </a:p>
        </p:txBody>
      </p:sp>
      <p:sp>
        <p:nvSpPr>
          <p:cNvPr id="1383" name="Google Shape;1383;p91"/>
          <p:cNvSpPr txBox="1"/>
          <p:nvPr>
            <p:ph idx="3" type="subTitle"/>
          </p:nvPr>
        </p:nvSpPr>
        <p:spPr>
          <a:xfrm>
            <a:off x="-32791" y="56956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SzPts val="1400"/>
              <a:buChar char="●"/>
            </a:pPr>
            <a:r>
              <a:rPr lang="en-US"/>
              <a:t>Event ID: Identifies the event type.</a:t>
            </a:r>
            <a:endParaRPr/>
          </a:p>
          <a:p>
            <a:pPr indent="-317500" lvl="0" marL="457200" rtl="0" algn="l">
              <a:spcBef>
                <a:spcPts val="0"/>
              </a:spcBef>
              <a:spcAft>
                <a:spcPts val="0"/>
              </a:spcAft>
              <a:buSzPts val="1400"/>
              <a:buChar char="●"/>
            </a:pPr>
            <a:r>
              <a:rPr lang="en-US"/>
              <a:t>Source: The software/service that logged the event.</a:t>
            </a:r>
            <a:endParaRPr/>
          </a:p>
          <a:p>
            <a:pPr indent="-317500" lvl="0" marL="457200" rtl="0" algn="l">
              <a:spcBef>
                <a:spcPts val="0"/>
              </a:spcBef>
              <a:spcAft>
                <a:spcPts val="0"/>
              </a:spcAft>
              <a:buSzPts val="1400"/>
              <a:buChar char="●"/>
            </a:pPr>
            <a:r>
              <a:rPr lang="en-US"/>
              <a:t>Time and Date: When the event was logged.</a:t>
            </a:r>
            <a:endParaRPr/>
          </a:p>
          <a:p>
            <a:pPr indent="-317500" lvl="0" marL="457200" rtl="0" algn="l">
              <a:spcBef>
                <a:spcPts val="0"/>
              </a:spcBef>
              <a:spcAft>
                <a:spcPts val="0"/>
              </a:spcAft>
              <a:buSzPts val="1400"/>
              <a:buChar char="●"/>
            </a:pPr>
            <a:r>
              <a:rPr lang="en-US"/>
              <a:t>User: The local or network user who triggered the event.</a:t>
            </a:r>
            <a:endParaRPr/>
          </a:p>
          <a:p>
            <a:pPr indent="-317500" lvl="0" marL="457200" rtl="0" algn="l">
              <a:spcBef>
                <a:spcPts val="0"/>
              </a:spcBef>
              <a:spcAft>
                <a:spcPts val="0"/>
              </a:spcAft>
              <a:buSzPts val="1400"/>
              <a:buChar char="●"/>
            </a:pPr>
            <a:r>
              <a:rPr lang="en-US"/>
              <a:t>Computer: The system on which the event occurred.</a:t>
            </a:r>
            <a:endParaRPr/>
          </a:p>
        </p:txBody>
      </p:sp>
      <p:sp>
        <p:nvSpPr>
          <p:cNvPr id="1384" name="Google Shape;1384;p91"/>
          <p:cNvSpPr txBox="1"/>
          <p:nvPr>
            <p:ph idx="4" type="subTitle"/>
          </p:nvPr>
        </p:nvSpPr>
        <p:spPr>
          <a:xfrm>
            <a:off x="2869453" y="3795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300"/>
              <a:t>Windows Logs</a:t>
            </a:r>
            <a:endParaRPr b="1" sz="4300"/>
          </a:p>
        </p:txBody>
      </p:sp>
      <p:sp>
        <p:nvSpPr>
          <p:cNvPr id="1385" name="Google Shape;1385;p91"/>
          <p:cNvSpPr txBox="1"/>
          <p:nvPr>
            <p:ph idx="5" type="subTitle"/>
          </p:nvPr>
        </p:nvSpPr>
        <p:spPr>
          <a:xfrm>
            <a:off x="12289365" y="5434900"/>
            <a:ext cx="11459400" cy="6785700"/>
          </a:xfrm>
          <a:prstGeom prst="rect">
            <a:avLst/>
          </a:prstGeom>
        </p:spPr>
        <p:txBody>
          <a:bodyPr anchorCtr="0" anchor="t" bIns="0" lIns="1219000" spcFirstLastPara="1" rIns="1219000" wrap="square" tIns="0">
            <a:noAutofit/>
          </a:bodyPr>
          <a:lstStyle/>
          <a:p>
            <a:pPr indent="-317500" lvl="0" marL="457200" rtl="0" algn="l">
              <a:spcBef>
                <a:spcPts val="0"/>
              </a:spcBef>
              <a:spcAft>
                <a:spcPts val="0"/>
              </a:spcAft>
              <a:buClr>
                <a:schemeClr val="dk1"/>
              </a:buClr>
              <a:buSzPts val="1400"/>
              <a:buChar char="●"/>
            </a:pPr>
            <a:r>
              <a:rPr lang="en-US">
                <a:solidFill>
                  <a:schemeClr val="dk1"/>
                </a:solidFill>
              </a:rPr>
              <a:t>Client IP Address: The IP address of the client making the request.</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Timestamp: The date and time when the request was received.</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Request Line: Details of the request method, URL, and HTTP protocol.</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Status Code: Indicates the server's response.</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Size of the Object Returned: Useful for identifying potential issues or attacks.</a:t>
            </a:r>
            <a:endParaRPr>
              <a:solidFill>
                <a:schemeClr val="dk1"/>
              </a:solidFill>
            </a:endParaRPr>
          </a:p>
          <a:p>
            <a:pPr indent="-317500" lvl="0" marL="457200" rtl="0" algn="l">
              <a:spcBef>
                <a:spcPts val="0"/>
              </a:spcBef>
              <a:spcAft>
                <a:spcPts val="0"/>
              </a:spcAft>
              <a:buClr>
                <a:schemeClr val="dk1"/>
              </a:buClr>
              <a:buSzPts val="1400"/>
              <a:buChar char="●"/>
            </a:pPr>
            <a:r>
              <a:rPr lang="en-US">
                <a:solidFill>
                  <a:schemeClr val="dk1"/>
                </a:solidFill>
              </a:rPr>
              <a:t>User Agent: Information about the client's browser and operating system.</a:t>
            </a:r>
            <a:endParaRPr>
              <a:solidFill>
                <a:schemeClr val="dk1"/>
              </a:solidFill>
            </a:endParaRPr>
          </a:p>
        </p:txBody>
      </p:sp>
      <p:sp>
        <p:nvSpPr>
          <p:cNvPr id="1386" name="Google Shape;1386;p91"/>
          <p:cNvSpPr txBox="1"/>
          <p:nvPr>
            <p:ph idx="6" type="subTitle"/>
          </p:nvPr>
        </p:nvSpPr>
        <p:spPr>
          <a:xfrm>
            <a:off x="14810609" y="3801933"/>
            <a:ext cx="8151600" cy="1269600"/>
          </a:xfrm>
          <a:prstGeom prst="rect">
            <a:avLst/>
          </a:prstGeom>
        </p:spPr>
        <p:txBody>
          <a:bodyPr anchorCtr="0" anchor="ctr" bIns="0" lIns="487575" spcFirstLastPara="1" rIns="1219000" wrap="square" tIns="0">
            <a:noAutofit/>
          </a:bodyPr>
          <a:lstStyle/>
          <a:p>
            <a:pPr indent="0" lvl="0" marL="0" rtl="0" algn="l">
              <a:spcBef>
                <a:spcPts val="0"/>
              </a:spcBef>
              <a:spcAft>
                <a:spcPts val="0"/>
              </a:spcAft>
              <a:buNone/>
            </a:pPr>
            <a:r>
              <a:rPr b="1" lang="en-US" sz="4000"/>
              <a:t>Apache Logs</a:t>
            </a:r>
            <a:endParaRPr b="1" sz="4000"/>
          </a:p>
        </p:txBody>
      </p:sp>
      <p:sp>
        <p:nvSpPr>
          <p:cNvPr id="1387" name="Google Shape;1387;p91"/>
          <p:cNvSpPr txBox="1"/>
          <p:nvPr/>
        </p:nvSpPr>
        <p:spPr>
          <a:xfrm>
            <a:off x="1520825"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400"/>
              <a:t>1</a:t>
            </a:r>
            <a:endParaRPr b="1" sz="4400"/>
          </a:p>
        </p:txBody>
      </p:sp>
      <p:sp>
        <p:nvSpPr>
          <p:cNvPr id="1388" name="Google Shape;1388;p91"/>
          <p:cNvSpPr txBox="1"/>
          <p:nvPr/>
        </p:nvSpPr>
        <p:spPr>
          <a:xfrm>
            <a:off x="13558300" y="3999775"/>
            <a:ext cx="15193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4400">
                <a:solidFill>
                  <a:schemeClr val="lt1"/>
                </a:solidFill>
              </a:rPr>
              <a:t>2</a:t>
            </a:r>
            <a:endParaRPr sz="44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